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D0452A-7DA8-4054-B5DD-C3C3A9ED259F}" v="533" dt="2023-12-01T20:52:14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Contraception Quiz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Charles-Antoine Giroux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28C3-41FE-9DEE-7C96-F59BA16D6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Bloque les </a:t>
            </a:r>
            <a:r>
              <a:rPr lang="en-US" dirty="0" err="1">
                <a:cs typeface="Calibri Light"/>
              </a:rPr>
              <a:t>trompes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fallope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6EC5C-1A29-A1AE-494C-C019C8110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Vasectomie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err="1">
                <a:cs typeface="Calibri"/>
              </a:rPr>
              <a:t>Comdon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 injectable</a:t>
            </a:r>
          </a:p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lendemain</a:t>
            </a:r>
          </a:p>
          <a:p>
            <a:r>
              <a:rPr lang="en-US" err="1">
                <a:cs typeface="Calibri"/>
              </a:rPr>
              <a:t>Stérilet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Ligiature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trompes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2648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18A02-EF2E-561C-6719-23B637CA6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13E08-E869-A9E1-70D4-FB96DBA43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Ligiature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trompes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500895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28C3-41FE-9DEE-7C96-F59BA16D6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On le </a:t>
            </a:r>
            <a:r>
              <a:rPr lang="en-US" dirty="0" err="1">
                <a:cs typeface="Calibri Light"/>
              </a:rPr>
              <a:t>colle</a:t>
            </a:r>
            <a:r>
              <a:rPr lang="en-US" dirty="0">
                <a:cs typeface="Calibri Light"/>
              </a:rPr>
              <a:t> sur la </a:t>
            </a:r>
            <a:r>
              <a:rPr lang="en-US" dirty="0" err="1">
                <a:cs typeface="Calibri Light"/>
              </a:rPr>
              <a:t>peau</a:t>
            </a:r>
            <a:r>
              <a:rPr lang="en-US" dirty="0">
                <a:cs typeface="Calibri Light"/>
              </a:rPr>
              <a:t> pendant 3 </a:t>
            </a:r>
            <a:r>
              <a:rPr lang="en-US" dirty="0" err="1">
                <a:cs typeface="Calibri Light"/>
              </a:rPr>
              <a:t>semaine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6EC5C-1A29-A1AE-494C-C019C8110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Vasectomie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err="1">
                <a:cs typeface="Calibri"/>
              </a:rPr>
              <a:t>Comdon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 injectable</a:t>
            </a:r>
          </a:p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lendemain</a:t>
            </a:r>
            <a:endParaRPr lang="en-US" dirty="0">
              <a:cs typeface="Calibri"/>
            </a:endParaRPr>
          </a:p>
          <a:p>
            <a:r>
              <a:rPr lang="en-US" err="1">
                <a:cs typeface="Calibri"/>
              </a:rPr>
              <a:t>Stérilet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>
                <a:cs typeface="Calibri"/>
              </a:rPr>
              <a:t>Timbre contraceptive</a:t>
            </a:r>
          </a:p>
        </p:txBody>
      </p:sp>
    </p:spTree>
    <p:extLst>
      <p:ext uri="{BB962C8B-B14F-4D97-AF65-F5344CB8AC3E}">
        <p14:creationId xmlns:p14="http://schemas.microsoft.com/office/powerpoint/2010/main" val="880077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91C35-C503-B084-CCB0-DAB9CC199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7655C-886F-16AC-B926-E39EA729D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Timbre contraceptive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462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28C3-41FE-9DEE-7C96-F59BA16D6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Comprimer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d'urgence</a:t>
            </a:r>
            <a:r>
              <a:rPr lang="en-US" dirty="0">
                <a:cs typeface="Calibri Light"/>
              </a:rPr>
              <a:t> pour la demoiselle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6EC5C-1A29-A1AE-494C-C019C8110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Vasectomie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err="1">
                <a:cs typeface="Calibri"/>
              </a:rPr>
              <a:t>Comdon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 injectable</a:t>
            </a:r>
          </a:p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 du </a:t>
            </a:r>
            <a:r>
              <a:rPr lang="en-US" dirty="0" err="1">
                <a:cs typeface="Calibri"/>
              </a:rPr>
              <a:t>lendemain</a:t>
            </a:r>
          </a:p>
          <a:p>
            <a:r>
              <a:rPr lang="en-US" err="1">
                <a:cs typeface="Calibri"/>
              </a:rPr>
              <a:t>Stérilet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>
                <a:cs typeface="Calibri"/>
              </a:rPr>
              <a:t>Timbre contraceptive</a:t>
            </a:r>
          </a:p>
        </p:txBody>
      </p:sp>
    </p:spTree>
    <p:extLst>
      <p:ext uri="{BB962C8B-B14F-4D97-AF65-F5344CB8AC3E}">
        <p14:creationId xmlns:p14="http://schemas.microsoft.com/office/powerpoint/2010/main" val="3669580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13A0D-EE05-FBB6-0156-232BC9A1B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1CE08-C895-BE06-C87F-34F7ED00C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 du </a:t>
            </a:r>
            <a:r>
              <a:rPr lang="en-US" dirty="0" err="1">
                <a:cs typeface="Calibri"/>
              </a:rPr>
              <a:t>Lendemain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4043903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28C3-41FE-9DEE-7C96-F59BA16D6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Comprimer</a:t>
            </a:r>
            <a:r>
              <a:rPr lang="en-US" dirty="0">
                <a:cs typeface="Calibri Light"/>
              </a:rPr>
              <a:t> fait </a:t>
            </a:r>
            <a:r>
              <a:rPr lang="en-US" dirty="0" err="1">
                <a:cs typeface="Calibri Light"/>
              </a:rPr>
              <a:t>d'hormones</a:t>
            </a:r>
            <a:r>
              <a:rPr lang="en-US" dirty="0">
                <a:cs typeface="Calibri Light"/>
              </a:rPr>
              <a:t> </a:t>
            </a:r>
            <a:r>
              <a:rPr lang="en-US" dirty="0" err="1">
                <a:cs typeface="Calibri Light"/>
              </a:rPr>
              <a:t>synthéthique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6EC5C-1A29-A1AE-494C-C019C8110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Vasectomie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err="1">
                <a:cs typeface="Calibri"/>
              </a:rPr>
              <a:t>Comdon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 contraceptive</a:t>
            </a:r>
          </a:p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 du </a:t>
            </a:r>
            <a:r>
              <a:rPr lang="en-US" dirty="0" err="1">
                <a:cs typeface="Calibri"/>
              </a:rPr>
              <a:t>lendemain</a:t>
            </a:r>
            <a:endParaRPr lang="en-US" dirty="0">
              <a:cs typeface="Calibri"/>
            </a:endParaRPr>
          </a:p>
          <a:p>
            <a:r>
              <a:rPr lang="en-US" err="1">
                <a:cs typeface="Calibri"/>
              </a:rPr>
              <a:t>Stérilet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>
                <a:cs typeface="Calibri"/>
              </a:rPr>
              <a:t>Timbre contraceptive</a:t>
            </a:r>
          </a:p>
        </p:txBody>
      </p:sp>
    </p:spTree>
    <p:extLst>
      <p:ext uri="{BB962C8B-B14F-4D97-AF65-F5344CB8AC3E}">
        <p14:creationId xmlns:p14="http://schemas.microsoft.com/office/powerpoint/2010/main" val="243759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0EF67-C8D3-B901-0B79-066EACCB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Fini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A300FD-CACB-3805-7025-7E1A47DF5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08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28C3-41FE-9DEE-7C96-F59BA16D6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C'est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Forme</a:t>
            </a:r>
            <a:r>
              <a:rPr lang="en-US" dirty="0">
                <a:cs typeface="Calibri Light"/>
              </a:rPr>
              <a:t> de T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6EC5C-1A29-A1AE-494C-C019C8110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Vasectomie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err="1">
                <a:cs typeface="Calibri"/>
              </a:rPr>
              <a:t>Comdon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>
                <a:cs typeface="Calibri"/>
              </a:rPr>
              <a:t>Timbre contraceptive</a:t>
            </a:r>
          </a:p>
          <a:p>
            <a:r>
              <a:rPr lang="en-US" dirty="0" err="1">
                <a:cs typeface="Calibri"/>
              </a:rPr>
              <a:t>Ligiature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Trompes</a:t>
            </a:r>
          </a:p>
          <a:p>
            <a:r>
              <a:rPr lang="en-US" err="1">
                <a:cs typeface="Calibri"/>
              </a:rPr>
              <a:t>Stérilet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 contraceptive</a:t>
            </a:r>
          </a:p>
        </p:txBody>
      </p:sp>
    </p:spTree>
    <p:extLst>
      <p:ext uri="{BB962C8B-B14F-4D97-AF65-F5344CB8AC3E}">
        <p14:creationId xmlns:p14="http://schemas.microsoft.com/office/powerpoint/2010/main" val="2807926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8A231-9070-C8A7-B471-35AFF0F7B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8E19F-971B-C9F1-915F-3BC7BE46A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Stérilet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23451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28C3-41FE-9DEE-7C96-F59BA16D6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C'est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latex et </a:t>
            </a:r>
            <a:r>
              <a:rPr lang="en-US" dirty="0" err="1">
                <a:cs typeface="Calibri Light"/>
              </a:rPr>
              <a:t>appliquée</a:t>
            </a:r>
            <a:r>
              <a:rPr lang="en-US" dirty="0">
                <a:cs typeface="Calibri Light"/>
              </a:rPr>
              <a:t> sur le </a:t>
            </a:r>
            <a:r>
              <a:rPr lang="en-US" dirty="0" err="1">
                <a:cs typeface="Calibri Light"/>
              </a:rPr>
              <a:t>pénis</a:t>
            </a:r>
            <a:r>
              <a:rPr lang="en-US" dirty="0">
                <a:cs typeface="Calibri Light"/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6EC5C-1A29-A1AE-494C-C019C8110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Vasectomie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err="1">
                <a:cs typeface="Calibri"/>
              </a:rPr>
              <a:t>Comdon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>
                <a:cs typeface="Calibri"/>
              </a:rPr>
              <a:t>Timbre contraceptive</a:t>
            </a:r>
          </a:p>
          <a:p>
            <a:r>
              <a:rPr lang="en-US" dirty="0" err="1">
                <a:cs typeface="Calibri"/>
              </a:rPr>
              <a:t>Ligiature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Trompes</a:t>
            </a:r>
          </a:p>
          <a:p>
            <a:r>
              <a:rPr lang="en-US" err="1">
                <a:cs typeface="Calibri"/>
              </a:rPr>
              <a:t>Stérilet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 contraceptive</a:t>
            </a:r>
          </a:p>
        </p:txBody>
      </p:sp>
    </p:spTree>
    <p:extLst>
      <p:ext uri="{BB962C8B-B14F-4D97-AF65-F5344CB8AC3E}">
        <p14:creationId xmlns:p14="http://schemas.microsoft.com/office/powerpoint/2010/main" val="1435561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8A231-9070-C8A7-B471-35AFF0F7B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8E19F-971B-C9F1-915F-3BC7BE46A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Condom</a:t>
            </a:r>
          </a:p>
        </p:txBody>
      </p:sp>
    </p:spTree>
    <p:extLst>
      <p:ext uri="{BB962C8B-B14F-4D97-AF65-F5344CB8AC3E}">
        <p14:creationId xmlns:p14="http://schemas.microsoft.com/office/powerpoint/2010/main" val="1996313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28C3-41FE-9DEE-7C96-F59BA16D6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Interrompt</a:t>
            </a:r>
            <a:r>
              <a:rPr lang="en-US" dirty="0">
                <a:cs typeface="Calibri Light"/>
              </a:rPr>
              <a:t> le passage du </a:t>
            </a:r>
            <a:r>
              <a:rPr lang="en-US" dirty="0" err="1">
                <a:cs typeface="Calibri Light"/>
              </a:rPr>
              <a:t>spermatozoides</a:t>
            </a:r>
            <a:r>
              <a:rPr lang="en-US" dirty="0">
                <a:cs typeface="Calibri Light"/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6EC5C-1A29-A1AE-494C-C019C8110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Vasectomie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err="1">
                <a:cs typeface="Calibri"/>
              </a:rPr>
              <a:t>Comdon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>
                <a:cs typeface="Calibri"/>
              </a:rPr>
              <a:t>Timbre contraceptive</a:t>
            </a:r>
          </a:p>
          <a:p>
            <a:r>
              <a:rPr lang="en-US" dirty="0" err="1">
                <a:cs typeface="Calibri"/>
              </a:rPr>
              <a:t>Ligiature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Trompes</a:t>
            </a:r>
          </a:p>
          <a:p>
            <a:r>
              <a:rPr lang="en-US" err="1">
                <a:cs typeface="Calibri"/>
              </a:rPr>
              <a:t>Stérilet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 contraceptive</a:t>
            </a:r>
          </a:p>
        </p:txBody>
      </p:sp>
    </p:spTree>
    <p:extLst>
      <p:ext uri="{BB962C8B-B14F-4D97-AF65-F5344CB8AC3E}">
        <p14:creationId xmlns:p14="http://schemas.microsoft.com/office/powerpoint/2010/main" val="1668287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8A231-9070-C8A7-B471-35AFF0F7B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8E19F-971B-C9F1-915F-3BC7BE46A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Vasectomie</a:t>
            </a:r>
          </a:p>
        </p:txBody>
      </p:sp>
    </p:spTree>
    <p:extLst>
      <p:ext uri="{BB962C8B-B14F-4D97-AF65-F5344CB8AC3E}">
        <p14:creationId xmlns:p14="http://schemas.microsoft.com/office/powerpoint/2010/main" val="1261152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28C3-41FE-9DEE-7C96-F59BA16D6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Injecte</a:t>
            </a:r>
            <a:r>
              <a:rPr lang="en-US" dirty="0">
                <a:cs typeface="Calibri Light"/>
              </a:rPr>
              <a:t> dans les muscle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6EC5C-1A29-A1AE-494C-C019C8110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Vasectomie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err="1">
                <a:cs typeface="Calibri"/>
              </a:rPr>
              <a:t>Comdon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 injectable</a:t>
            </a:r>
          </a:p>
          <a:p>
            <a:r>
              <a:rPr lang="en-US" dirty="0" err="1">
                <a:cs typeface="Calibri"/>
              </a:rPr>
              <a:t>Ligiature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Trompes</a:t>
            </a:r>
            <a:endParaRPr lang="en-US">
              <a:cs typeface="Calibri"/>
            </a:endParaRPr>
          </a:p>
          <a:p>
            <a:r>
              <a:rPr lang="en-US" err="1">
                <a:cs typeface="Calibri"/>
              </a:rPr>
              <a:t>Stérilet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 contraceptive</a:t>
            </a:r>
          </a:p>
        </p:txBody>
      </p:sp>
    </p:spTree>
    <p:extLst>
      <p:ext uri="{BB962C8B-B14F-4D97-AF65-F5344CB8AC3E}">
        <p14:creationId xmlns:p14="http://schemas.microsoft.com/office/powerpoint/2010/main" val="3656914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8A231-9070-C8A7-B471-35AFF0F7B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8E19F-971B-C9F1-915F-3BC7BE46A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 injectable </a:t>
            </a:r>
          </a:p>
        </p:txBody>
      </p:sp>
    </p:spTree>
    <p:extLst>
      <p:ext uri="{BB962C8B-B14F-4D97-AF65-F5344CB8AC3E}">
        <p14:creationId xmlns:p14="http://schemas.microsoft.com/office/powerpoint/2010/main" val="2541149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Contraception Quiz</vt:lpstr>
      <vt:lpstr>C'est en Forme de T </vt:lpstr>
      <vt:lpstr>Réponse</vt:lpstr>
      <vt:lpstr>C'est en latex et appliquée sur le pénis.</vt:lpstr>
      <vt:lpstr>Réponse</vt:lpstr>
      <vt:lpstr>Interrompt le passage du spermatozoides.</vt:lpstr>
      <vt:lpstr>Réponse</vt:lpstr>
      <vt:lpstr>Injecte dans les muscle </vt:lpstr>
      <vt:lpstr>Réponse</vt:lpstr>
      <vt:lpstr>Bloque les trompes de fallope</vt:lpstr>
      <vt:lpstr>Réponse</vt:lpstr>
      <vt:lpstr>On le colle sur la peau pendant 3 semaine</vt:lpstr>
      <vt:lpstr>Réponse </vt:lpstr>
      <vt:lpstr>Comprimer d'urgence pour la demoiselle</vt:lpstr>
      <vt:lpstr>Réponse </vt:lpstr>
      <vt:lpstr>Comprimer fait d'hormones synthéthique</vt:lpstr>
      <vt:lpstr>Fini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187</cp:revision>
  <dcterms:created xsi:type="dcterms:W3CDTF">2023-12-01T20:03:47Z</dcterms:created>
  <dcterms:modified xsi:type="dcterms:W3CDTF">2023-12-01T20:52:44Z</dcterms:modified>
</cp:coreProperties>
</file>