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5BDEED-3F12-19E4-D431-926264B69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70D15A-B058-3B88-8E81-0B8642AA7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C13D23-3CFA-65EE-2C76-E0D567620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87B1A9-D656-EEC0-A94A-23E59DB4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4F1A6D-11CE-A878-B8E6-68B33B46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430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6B137-40E2-FF53-D8B1-32A07A985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6E84DD-84E6-ADF4-1546-4D4B38833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6E8C73-8995-40B9-C7A0-410614F96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AA0A95-B3B9-C520-EAF4-3364C4771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B5BBD4-E850-EA8F-3AFF-30431032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963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3A0E54-B06E-3DB9-C89F-FC773AB1E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1E5399-7E0C-BD68-2128-25ECA40DA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4F62EA-8039-4A85-06AA-A0DA3AAC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3DACCF-0D03-BAAB-E80C-372046C3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0BE931-0E92-E78F-D01B-FB76C3DD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960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F29777-28A9-8149-1BF6-CC40F1683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807788-84A8-6F1B-C4C0-309F44C6E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C9197E-DE86-E507-1393-FB14E1CB4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04087B-8146-C65F-4372-1D1F52A9D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744A85-6BBB-881B-5198-F80E69B1B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520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DF899E-D61A-38E2-4A4A-D38076732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8BCA4B-E7B1-E587-01C7-2CD812EEE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E1BAAB-6C78-DEE2-2010-031B54552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FB701F-4FDE-1FE7-0E27-06BEC47BF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382D48-9FE6-7912-1C22-B20CDEEE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14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4D9268-AE05-6537-A61A-73AF8677D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927722-E9F0-A654-9969-BD6931362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6A688C-B7A6-09C9-A19A-24FF69E97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2736FE-7401-C8C1-B80F-E78D6210E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5269B8-0767-56B5-9273-B665203B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EFC3F6-50A5-4AFC-1890-B3B87283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767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A030BA-CA3C-3729-8359-5EBA9861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083E90-1250-A06E-FFCC-669527129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8F4554-BF09-7916-9FDE-DFE5438E6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D20E540-4493-9C93-4713-1FA1F31F3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CF84A3D-DD49-2698-DA04-B518ADBAF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EF41827-3E02-515C-EB6F-D50E67F1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6FDF1D-15DF-C7F8-00E8-B6F9A7BA7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1FDBAEC-36CA-DCA7-3A21-651CF8058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437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ADD2A1-753C-FE55-C040-0CBB203F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1B2BAA-F549-21BE-89DD-248F3BC8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C38D3E9-B2EE-D8A4-FA94-CC7E0CE2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3ED4204-9986-C1A6-ED1A-8DD543464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51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C5FCBB-DF3A-6831-436C-8A7307412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36F6906-78CD-EF99-BC5B-C9AFDE9A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17B599-CD2B-4ED5-C39A-A9D90CBA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831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33EA3-71AA-B2F4-F897-EA1DA439B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9B98FC-6A7C-09E6-B1CC-8409CB129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6F7C02-E931-4AF9-7956-EBD48A9F5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3B2F05-2D31-16EC-B2FF-D82D5E3A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1745CE-ACEA-431E-2F65-CA3A23B13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62D935-2CC5-865E-0377-2D4FDD0A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645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E72AFA-53AB-D217-82A9-FCF15B97B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6DE690-F91C-3111-9EBD-6066F276D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57DB25-FF68-52B9-59D6-46A73B704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96D4F3-2272-3250-5190-909A96F0A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63BFB4-EEF3-2F22-66C5-1772E18D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82E429-D310-A778-F8A5-8F3FE1CA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00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BAFCF52-2A7D-0DE8-F474-790969EC1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92B325-8E61-2F34-28CD-C419B659C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4B887A-6E36-A350-6E2F-97AF46430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F8706-6758-42CC-AEF2-FEB0F992CC06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6561BF-BAB5-2C37-7090-83D96EB98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3E9D5D-8BEB-0D7B-C7C9-3C4D84DBE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0A8E5-A563-47BD-A3FD-6B7FE945BB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645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2D10CC-952B-4481-A24B-316DD11CC6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C3DA0D-D060-7B4A-5E9F-387DDF61C0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Charles-Antoine</a:t>
            </a:r>
          </a:p>
        </p:txBody>
      </p:sp>
    </p:spTree>
    <p:extLst>
      <p:ext uri="{BB962C8B-B14F-4D97-AF65-F5344CB8AC3E}">
        <p14:creationId xmlns:p14="http://schemas.microsoft.com/office/powerpoint/2010/main" val="2405816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2D29D5-5C44-6D9D-DA3E-29FD21C5D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686878" cy="1325563"/>
          </a:xfrm>
        </p:spPr>
        <p:txBody>
          <a:bodyPr/>
          <a:lstStyle/>
          <a:p>
            <a:r>
              <a:rPr lang="fr-CA" dirty="0"/>
              <a:t>Diophante</a:t>
            </a:r>
          </a:p>
        </p:txBody>
      </p:sp>
      <p:pic>
        <p:nvPicPr>
          <p:cNvPr id="1028" name="Picture 4" descr="Résultat d’images pour diophante">
            <a:extLst>
              <a:ext uri="{FF2B5EF4-FFF2-40B4-BE49-F238E27FC236}">
                <a16:creationId xmlns:a16="http://schemas.microsoft.com/office/drawing/2014/main" id="{073D515B-1A00-A37B-0783-5766BD4D28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056" y="0"/>
            <a:ext cx="5124658" cy="684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28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EE832-D7EB-48F6-1426-C74170216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7748" y="-406452"/>
            <a:ext cx="10515600" cy="1325563"/>
          </a:xfrm>
        </p:spPr>
        <p:txBody>
          <a:bodyPr/>
          <a:lstStyle/>
          <a:p>
            <a:r>
              <a:rPr lang="fr-CA" dirty="0"/>
              <a:t>Alexandrie</a:t>
            </a:r>
          </a:p>
        </p:txBody>
      </p:sp>
      <p:pic>
        <p:nvPicPr>
          <p:cNvPr id="2050" name="Picture 2" descr="Où se trouve Alexandrie sur la carte du monde | Où se trouve">
            <a:extLst>
              <a:ext uri="{FF2B5EF4-FFF2-40B4-BE49-F238E27FC236}">
                <a16:creationId xmlns:a16="http://schemas.microsoft.com/office/drawing/2014/main" id="{B97C21B2-3345-C8AD-82A8-D45CCE2EDC6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07" y="516837"/>
            <a:ext cx="11883585" cy="66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87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85755A-3F60-6342-B0CC-10B81170C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116"/>
            <a:ext cx="10515600" cy="1325563"/>
          </a:xfrm>
        </p:spPr>
        <p:txBody>
          <a:bodyPr/>
          <a:lstStyle/>
          <a:p>
            <a:r>
              <a:rPr lang="fr-CA" dirty="0"/>
              <a:t>Période de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1F00E8-B8AC-8097-C0F8-8A42139F1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2</a:t>
            </a:r>
            <a:r>
              <a:rPr lang="fr-CA" baseline="30000" dirty="0"/>
              <a:t>e</a:t>
            </a:r>
            <a:r>
              <a:rPr lang="fr-CA" dirty="0"/>
              <a:t> siècle avant JC -||e siècle</a:t>
            </a:r>
          </a:p>
        </p:txBody>
      </p:sp>
    </p:spTree>
    <p:extLst>
      <p:ext uri="{BB962C8B-B14F-4D97-AF65-F5344CB8AC3E}">
        <p14:creationId xmlns:p14="http://schemas.microsoft.com/office/powerpoint/2010/main" val="202367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8EA58-16C5-B809-90B3-C1C0E7229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36D9DC-D667-6321-3796-4CE7CC4DF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            </a:t>
            </a:r>
            <a:r>
              <a:rPr lang="fr-CA" dirty="0" err="1"/>
              <a:t>x+y</a:t>
            </a:r>
            <a:r>
              <a:rPr lang="fr-CA" dirty="0"/>
              <a:t>=Z= 20    Alors W=11</a:t>
            </a:r>
          </a:p>
          <a:p>
            <a:r>
              <a:rPr lang="fr-CA" dirty="0"/>
              <a:t>      </a:t>
            </a:r>
            <a:r>
              <a:rPr lang="fr-CA" dirty="0" err="1"/>
              <a:t>W+x+y</a:t>
            </a:r>
            <a:r>
              <a:rPr lang="fr-CA" dirty="0"/>
              <a:t>    = 22    Alors Z=09         </a:t>
            </a:r>
          </a:p>
          <a:p>
            <a:r>
              <a:rPr lang="fr-CA" dirty="0"/>
              <a:t>      </a:t>
            </a:r>
            <a:r>
              <a:rPr lang="fr-CA" dirty="0" err="1"/>
              <a:t>W+x</a:t>
            </a:r>
            <a:r>
              <a:rPr lang="fr-CA" dirty="0"/>
              <a:t>+    Z= 24    Alors y=07</a:t>
            </a:r>
          </a:p>
          <a:p>
            <a:r>
              <a:rPr lang="fr-CA" dirty="0"/>
              <a:t>      W    +</a:t>
            </a:r>
            <a:r>
              <a:rPr lang="fr-CA" dirty="0" err="1"/>
              <a:t>y+Z</a:t>
            </a:r>
            <a:r>
              <a:rPr lang="fr-CA" dirty="0"/>
              <a:t>= 27    Alors x=04   </a:t>
            </a:r>
          </a:p>
          <a:p>
            <a:r>
              <a:rPr lang="fr-CA" dirty="0"/>
              <a:t> 3w+3x+3y+3z=93                                                            </a:t>
            </a:r>
          </a:p>
          <a:p>
            <a:r>
              <a:rPr lang="fr-CA" dirty="0"/>
              <a:t>   #D’inconnues :4 #équations :4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504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24C984-E2F1-EA6C-E3E3-9EF109316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5099"/>
          </a:xfrm>
        </p:spPr>
        <p:txBody>
          <a:bodyPr>
            <a:normAutofit fontScale="90000"/>
          </a:bodyPr>
          <a:lstStyle/>
          <a:p>
            <a:r>
              <a:rPr lang="fr-CA" dirty="0"/>
              <a:t>Épitaphe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5EB1F2-AC15-CFA7-CD94-2B0B6A308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5190"/>
            <a:ext cx="11193966" cy="5943600"/>
          </a:xfrm>
        </p:spPr>
        <p:txBody>
          <a:bodyPr>
            <a:normAutofit/>
          </a:bodyPr>
          <a:lstStyle/>
          <a:p>
            <a:r>
              <a:rPr lang="fr-CA"/>
              <a:t>Enfance 14 ans</a:t>
            </a:r>
            <a:endParaRPr lang="fr-CA" dirty="0"/>
          </a:p>
          <a:p>
            <a:endParaRPr lang="fr-CA" dirty="0"/>
          </a:p>
          <a:p>
            <a:r>
              <a:rPr lang="fr-CA" dirty="0"/>
              <a:t>Adolescent 7 ans</a:t>
            </a:r>
          </a:p>
          <a:p>
            <a:endParaRPr lang="fr-CA" dirty="0"/>
          </a:p>
          <a:p>
            <a:r>
              <a:rPr lang="fr-CA" dirty="0"/>
              <a:t>Avant son mariage 12 ans</a:t>
            </a:r>
          </a:p>
          <a:p>
            <a:endParaRPr lang="fr-CA" dirty="0"/>
          </a:p>
          <a:p>
            <a:r>
              <a:rPr lang="fr-CA" dirty="0"/>
              <a:t>5 ans avant d’avoir un fils vécu 42 ans</a:t>
            </a:r>
          </a:p>
          <a:p>
            <a:endParaRPr lang="fr-CA" dirty="0"/>
          </a:p>
          <a:p>
            <a:r>
              <a:rPr lang="fr-CA" dirty="0"/>
              <a:t>Il ne vécu alors que 4 ans dénominateur commun: 84 ans</a:t>
            </a:r>
          </a:p>
        </p:txBody>
      </p:sp>
    </p:spTree>
    <p:extLst>
      <p:ext uri="{BB962C8B-B14F-4D97-AF65-F5344CB8AC3E}">
        <p14:creationId xmlns:p14="http://schemas.microsoft.com/office/powerpoint/2010/main" val="19534171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116</Words>
  <Application>Microsoft Office PowerPoint</Application>
  <PresentationFormat>Grand écran</PresentationFormat>
  <Paragraphs>22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Diophante</vt:lpstr>
      <vt:lpstr>Diophante</vt:lpstr>
      <vt:lpstr>Alexandrie</vt:lpstr>
      <vt:lpstr>Période de temps</vt:lpstr>
      <vt:lpstr>Présentation PowerPoint</vt:lpstr>
      <vt:lpstr>Épitaphe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cgiroux42 Charles-Antoine</dc:creator>
  <cp:lastModifiedBy>cgiroux42 Charles-Antoine</cp:lastModifiedBy>
  <cp:revision>1</cp:revision>
  <dcterms:created xsi:type="dcterms:W3CDTF">2023-01-23T18:43:58Z</dcterms:created>
  <dcterms:modified xsi:type="dcterms:W3CDTF">2023-01-23T19:15:04Z</dcterms:modified>
</cp:coreProperties>
</file>