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164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512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918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890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038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893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1390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156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135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535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16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E49C1-36D6-4215-945B-D914232070BD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E7367-A9A2-4CEB-86A8-CD621A05A6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22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Fusee</a:t>
            </a:r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Charles-Antoine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3930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2013389"/>
            <a:ext cx="10515600" cy="2852737"/>
          </a:xfrm>
        </p:spPr>
        <p:txBody>
          <a:bodyPr>
            <a:normAutofit/>
          </a:bodyPr>
          <a:lstStyle/>
          <a:p>
            <a:endParaRPr lang="fr-CA" sz="2800" dirty="0">
              <a:latin typeface="Impact" panose="020B080603090205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Triangle isocèle 3"/>
          <p:cNvSpPr/>
          <p:nvPr/>
        </p:nvSpPr>
        <p:spPr>
          <a:xfrm>
            <a:off x="4757854" y="52649"/>
            <a:ext cx="1331796" cy="1095730"/>
          </a:xfrm>
          <a:prstGeom prst="triangle">
            <a:avLst>
              <a:gd name="adj" fmla="val 51014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4998825" y="1148379"/>
            <a:ext cx="849854" cy="229137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isocèle 7"/>
          <p:cNvSpPr/>
          <p:nvPr/>
        </p:nvSpPr>
        <p:spPr>
          <a:xfrm rot="16200000">
            <a:off x="4011273" y="2639054"/>
            <a:ext cx="1060704" cy="914400"/>
          </a:xfrm>
          <a:prstGeom prst="triangle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isocèle 8"/>
          <p:cNvSpPr/>
          <p:nvPr/>
        </p:nvSpPr>
        <p:spPr>
          <a:xfrm rot="5400000">
            <a:off x="5775527" y="2639054"/>
            <a:ext cx="1060704" cy="914400"/>
          </a:xfrm>
          <a:prstGeom prst="triangle">
            <a:avLst>
              <a:gd name="adj" fmla="val 10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 rot="5400000">
            <a:off x="3737018" y="2088601"/>
            <a:ext cx="348268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Impact" panose="020B0806030902050204" pitchFamily="34" charset="0"/>
              </a:rPr>
              <a:t>Charles-Antoine</a:t>
            </a:r>
            <a:endParaRPr lang="fr-FR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3562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Thème Office</vt:lpstr>
      <vt:lpstr>Fusee 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3</cp:revision>
  <dcterms:created xsi:type="dcterms:W3CDTF">2022-10-12T13:15:18Z</dcterms:created>
  <dcterms:modified xsi:type="dcterms:W3CDTF">2022-10-12T13:26:27Z</dcterms:modified>
</cp:coreProperties>
</file>