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D3454-989E-45BB-B90F-060285706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10C9C6-7B24-4B02-AEA9-22E5FB696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86F5E6-5567-43CB-992A-907616DE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EEB615-1F17-4AA6-A939-4839716D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7E3B50-8167-4F47-BACA-A6D3984C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931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14950-9303-4852-81EA-2631FDA3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7C6481-0F2F-45CA-8F7D-3B3E81A28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92E249-4BFA-49F5-B932-2DA9A8B6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F9148F-D07B-42E4-BE6A-E9E2046A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36B6CA-BF83-4167-9CFC-D8124EB92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777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37B45B1-09F8-4469-9496-B7372DE09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B0D975-748A-465C-8AD3-33D3DE056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7CAC31-DFF6-4B7F-8969-AA8393B03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14EF98-1823-4F03-AEB8-F89ED1A01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ED40B8-3D6F-425A-BDEC-304FD7380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766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065EB2-8596-4E5E-A05C-B8DAE3B35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7C8001-9308-4D71-A219-4B9B55900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F4DA24-983E-4E26-A634-525E756C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A0DD9A-E9ED-40E8-B2C3-B6384880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9BD6EC-8FA5-443C-80A3-59386411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774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61559-572A-4300-AA0F-FB7A7B55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0DB2A5-EC75-408C-958B-4E286959A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F3756A-D5B1-4733-AA96-BCF931A3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A57188-5FC6-4F3C-96DA-7855C48B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AFD1E4-3414-4B48-A0B6-D8E42A828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018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F9141A-673C-421B-B290-E5158333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AB0815-5AF6-41BE-9451-5B5612834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BC307C-82EE-4496-8956-C6056476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95489F-4DA1-4058-BFAE-5D77D934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13A3D-2C13-4B33-A8CC-EE804E1B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2525BE-034B-41E5-B3B1-4B3ADB172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61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8409B-F14A-4084-8FEB-704E809C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A5AB1E-E666-425D-B8FD-65C40D0FA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C0CD5E-770B-437A-8496-EE8F64351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0B3F14-8306-4A9D-B91F-313D9FCA1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61467A2-CD66-47A7-8EA6-A03AC2D12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39CB82A-4882-4FBA-8398-015EFACDB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D46D89-D66B-4F30-A72D-BB27F70C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810CC5-13DB-4F32-B5E5-DDAC41C42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477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05F88-6FCA-4871-8DC0-AD66107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0B8133-BEE7-4A01-A24A-CAF6FA0D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6FBFBB-4BEA-42D8-A107-042E86F6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BA43FF8-B7A9-4445-BED2-98C537BBE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075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F2C091-B5EF-4B7A-8D7C-419EC96F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CF8519-30C3-4EE3-904B-218D3CF9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CC2A67-30F3-454F-853E-57672845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2558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B287E-389F-4CFD-B427-814887C2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A28515-40CA-4DEE-A14A-49770B115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294B68-819B-4D2D-8F5D-A6EFD5AC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390DD9-EF64-4BA0-B95A-93C417E4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9330B8-DC3E-4DCC-BC1C-2906498C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6260DC-0AF0-4812-AAB5-EFC978D88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782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6DBE1-24F7-45E4-A45E-7C101F1C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D50990-2840-458B-AC02-C42B4E539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4F8282-77A4-445B-AAF4-0C8980BC8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CDF95A-3CF9-44C7-A9F7-43B7298D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904403-8958-4C50-8B3C-7E6F2FF8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939FC3-F87C-4595-8E48-4F3E75A3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610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E3578A-9A49-4795-B396-08550A0A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04E3B8-3CA4-43DC-85EA-8F460B816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64209C-6FC8-4774-84D1-AAECA71A1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AD9D-F3D2-4493-8144-DE9D7A8AE5A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C0BA0-FCAF-4149-A774-3EC1B9F68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A88E1C-9316-499B-B1CA-9CE5FDBBE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18F68-24CD-4D73-85A2-E31635152A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68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292E40-DDFE-4900-A59A-4C812BEA3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1879" y="-138988"/>
            <a:ext cx="8699352" cy="1784881"/>
          </a:xfrm>
        </p:spPr>
        <p:txBody>
          <a:bodyPr/>
          <a:lstStyle/>
          <a:p>
            <a:r>
              <a:rPr lang="fr-CA" dirty="0"/>
              <a:t>Fait par Charles-Antoine Giroux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41FB39-CBB7-4366-9A8C-ED0B16EC2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6787" y="380142"/>
            <a:ext cx="1519517" cy="967509"/>
          </a:xfrm>
        </p:spPr>
        <p:txBody>
          <a:bodyPr/>
          <a:lstStyle/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DBE064C-B4B5-43DC-9DF2-9B7B612A2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566" y="1600200"/>
            <a:ext cx="7286625" cy="47625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B909D4D-862A-4224-B901-26A2DE680509}"/>
              </a:ext>
            </a:extLst>
          </p:cNvPr>
          <p:cNvSpPr/>
          <p:nvPr/>
        </p:nvSpPr>
        <p:spPr>
          <a:xfrm>
            <a:off x="2624808" y="1731981"/>
            <a:ext cx="6594495" cy="10757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D72DBD-52CB-4377-BBD2-EECFC12885F1}"/>
              </a:ext>
            </a:extLst>
          </p:cNvPr>
          <p:cNvSpPr/>
          <p:nvPr/>
        </p:nvSpPr>
        <p:spPr>
          <a:xfrm>
            <a:off x="2712662" y="5639920"/>
            <a:ext cx="6506641" cy="10757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EF1FC6-A4D2-4036-A09D-A5AB6640CAEB}"/>
              </a:ext>
            </a:extLst>
          </p:cNvPr>
          <p:cNvSpPr/>
          <p:nvPr/>
        </p:nvSpPr>
        <p:spPr>
          <a:xfrm>
            <a:off x="2668734" y="2230642"/>
            <a:ext cx="6550568" cy="107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D69F33-FF01-4F00-9EC7-8D108750A4A7}"/>
              </a:ext>
            </a:extLst>
          </p:cNvPr>
          <p:cNvSpPr/>
          <p:nvPr/>
        </p:nvSpPr>
        <p:spPr>
          <a:xfrm>
            <a:off x="2712661" y="6075829"/>
            <a:ext cx="6506641" cy="107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9C3254-CB1D-4ED9-B552-6878698ED10F}"/>
              </a:ext>
            </a:extLst>
          </p:cNvPr>
          <p:cNvSpPr/>
          <p:nvPr/>
        </p:nvSpPr>
        <p:spPr>
          <a:xfrm rot="5400000" flipV="1">
            <a:off x="2761135" y="3149992"/>
            <a:ext cx="1018390" cy="8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85B89F-440B-42D6-B5AA-2BC18B585289}"/>
              </a:ext>
            </a:extLst>
          </p:cNvPr>
          <p:cNvSpPr/>
          <p:nvPr/>
        </p:nvSpPr>
        <p:spPr>
          <a:xfrm rot="5400000" flipV="1">
            <a:off x="6635681" y="4654008"/>
            <a:ext cx="1018390" cy="8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963971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Fait par Charles-Antoine Giroux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 par Charles-Antoine Giroux</dc:title>
  <dc:creator>CSBE</dc:creator>
  <cp:lastModifiedBy>CSBE</cp:lastModifiedBy>
  <cp:revision>2</cp:revision>
  <dcterms:created xsi:type="dcterms:W3CDTF">2022-11-02T17:58:36Z</dcterms:created>
  <dcterms:modified xsi:type="dcterms:W3CDTF">2022-11-02T18:13:01Z</dcterms:modified>
</cp:coreProperties>
</file>