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543029-FC91-2454-9612-93BDB6AAC58E}" v="46" dt="2023-11-24T20:43:27.839"/>
    <p1510:client id="{FD4F511E-878E-4980-B7DF-9DF4C7FEC9D2}" v="78" dt="2023-11-20T21:51:46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0T21:51:25.95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10636 6660 16383 0 0,'5'20'0'0'0,"1"16"0"0"0,1 9 0 0 0,-2 1 0 0 0,-2-4 0 0 0,-1-6 0 0 0,0-6 0 0 0,-2-4 0 0 0,0-4 0 0 0,0-3 0 0 0,0-3 0 0 0,1-3 0 0 0,3-2 0 0 0,2-1 0 0 0,2-1 0 0 0,1-1 0 0 0,1-2 0 0 0,2 0 0 0 0,2 4 0 0 0,3 3 0 0 0,1 3 0 0 0,0 0 0 0 0,-2 0 0 0 0,-1-4 0 0 0,-2-3 0 0 0,-2-4 0 0 0,0-2 0 0 0,0-2 0 0 0,3-1 0 0 0,0 0 0 0 0,0-1 0 0 0,1 1 0 0 0,1-4 0 0 0,1-5 0 0 0,1-3 0 0 0,2-4 0 0 0,0-3 0 0 0,0-1 0 0 0,0 0 0 0 0,1-1 0 0 0,-1 0 0 0 0,1 0 0 0 0,-4 0 0 0 0,-5 0 0 0 0,-4 1 0 0 0,-1 3 0 0 0,0 2 0 0 0,-3 1 0 0 0,-1 1 0 0 0,-1 0 0 0 0,-1-2 0 0 0,-1-1 0 0 0,0-2 0 0 0,-1-1 0 0 0,1 1 0 0 0,0 2 0 0 0,-1 0 0 0 0,0 3 0 0 0,-4 3 0 0 0,-2 4 0 0 0,-5 3 0 0 0,-4 1 0 0 0,0 2 0 0 0,1 1 0 0 0,-1-4 0 0 0,0-3 0 0 0,2-1 0 0 0,2-1 0 0 0,0 2 0 0 0,0 1 0 0 0,-3 3 0 0 0,-1 0 0 0 0,-2 2 0 0 0,-1 0 0 0 0,0 0 0 0 0,-2 0 0 0 0,1-3 0 0 0,-1-1 0 0 0,1 0 0 0 0,-1 0 0 0 0,1-2 0 0 0,1 0 0 0 0,3 1 0 0 0,0-2 0 0 0,0 0 0 0 0,-1-2 0 0 0,-1-4 0 0 0,2 2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0T21:51:25.95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10665 6638 16383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0T21:51:25.95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10665 6638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0T21:51:25.96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10823 6767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0T21:51:25.96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10823 6767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0T21:51:25.96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10823 6767 16383 0 0,'0'0'0'0'0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0T21:51:25.96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10823 6881 16383 0 0,'0'-3'0'0'0,"0"-5"0"0"0,0-4 0 0 0,0-4 0 0 0,0-2 0 0 0,0-2 0 0 0,0-1 0 0 0,0 0 0 0 0,0 0 0 0 0,0 0 0 0 0,0 0 0 0 0,1 4 0 0 0,3 5 0 0 0,4 4 0 0 0,1 3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4T20:31:01.23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15249 6810 16383 0 0,'2'0'0'0'0,"1"0"0"0"0,3 0 0 0 0,1 0 0 0 0,1 0 0 0 0,-1 3 0 0 0,1 1 0 0 0,3 0 0 0 0,2 2 0 0 0,1 0 0 0 0,0 2 0 0 0,-1 3 0 0 0,0 2 0 0 0,-1 2 0 0 0,0 1 0 0 0,-2 1 0 0 0,0-2 0 0 0,-2-1 0 0 0,-2 0 0 0 0,1 1 0 0 0,0 0 0 0 0,-3 0 0 0 0,-1-2 0 0 0,-1 0 0 0 0,-1 0 0 0 0,0-2 0 0 0,-4 1 0 0 0,-5 1 0 0 0,-3-1 0 0 0,-2-3 0 0 0,-2-4 0 0 0,1-1 0 0 0,2-3 0 0 0,0 0 0 0 0,7-1 0 0 0,5-4 0 0 0,7-3 0 0 0,5-4 0 0 0,2-2 0 0 0,0 0 0 0 0,0 3 0 0 0,2-1 0 0 0,-2 1 0 0 0,-1 0 0 0 0,-2 1 0 0 0,-4 0 0 0 0,-3-2 0 0 0,-2-1 0 0 0,-1-2 0 0 0,2-1 0 0 0,0-2 0 0 0,3 0 0 0 0,0-1 0 0 0,0 2 0 0 0,-2 2 0 0 0,-1 6 0 0 0,-2 8 0 0 0,0 6 0 0 0,-4 5 0 0 0,-4 2 0 0 0,-4-3 0 0 0,-3-2 0 0 0,-2 0 0 0 0,2 2 0 0 0,0 2 0 0 0,2 2 0 0 0,1 1 0 0 0,2 2 0 0 0,2 0 0 0 0,3 1 0 0 0,-1 0 0 0 0,-1-4 0 0 0,-2-3 0 0 0,0-4 0 0 0,0-3 0 0 0,-2-2 0 0 0,-3-2 0 0 0,2-3 0 0 0,-1-2 0 0 0,-1 0 0 0 0,2-1 0 0 0,2-2 0 0 0,4-1 0 0 0,1-2 0 0 0,3-1 0 0 0,0-3 0 0 0,1-1 0 0 0,1-1 0 0 0,-1 0 0 0 0,1 1 0 0 0,-1 1 0 0 0,1 1 0 0 0,-1 0 0 0 0,0-1 0 0 0,0-1 0 0 0,0 0 0 0 0,0-1 0 0 0,1 3 0 0 0,3 3 0 0 0,1 4 0 0 0,2 4 0 0 0,1 1 0 0 0,0 2 0 0 0,3 0 0 0 0,0 1 0 0 0,0-1 0 0 0,0 1 0 0 0,3-1 0 0 0,-2 4 0 0 0,-3 3 0 0 0,-3 3 0 0 0,-2 4 0 0 0,-3 2 0 0 0,0 1 0 0 0,2-2 0 0 0,0-3 0 0 0,0-1 0 0 0,3-2 0 0 0,-1-1 0 0 0,3-1 0 0 0,2-2 0 0 0,0-4 0 0 0,-1-6 0 0 0,-4-5 0 0 0,-1-4 0 0 0,-2-2 0 0 0,-1 0 0 0 0,-1 2 0 0 0,-1-1 0 0 0,1 0 0 0 0,-1 1 0 0 0,1 1 0 0 0,0 2 0 0 0,0 1 0 0 0,0-1 0 0 0,-3 2 0 0 0,-4 2 0 0 0,-1-1 0 0 0,-2 1 0 0 0,1-1 0 0 0,-1 1 0 0 0,-2 2 0 0 0,0 1 0 0 0,0 1 0 0 0,0 2 0 0 0,-1 1 0 0 0,2 0 0 0 0,0 0 0 0 0,1 0 0 0 0,0 1 0 0 0,-3-4 0 0 0,-1-1 0 0 0,-1-2 0 0 0,-1-1 0 0 0,-2 1 0 0 0,1 1 0 0 0,1 3 0 0 0,2 0 0 0 0,1 1 0 0 0,3 1 0 0 0,3 0 0 0 0,5 1 0 0 0,4-1 0 0 0,3 0 0 0 0,3 0 0 0 0,1 0 0 0 0,1 0 0 0 0,3 1 0 0 0,2 1 0 0 0,1 2 0 0 0,1 3 0 0 0,1 0 0 0 0,0-1 0 0 0,-3 1 0 0 0,-2 0 0 0 0,1-2 0 0 0,1-1 0 0 0,0-2 0 0 0,-2 2 0 0 0,-2 1 0 0 0,-1-1 0 0 0,-1-2 0 0 0,0 0 0 0 0,-2 1 0 0 0,-3 1 0 0 0,-1-1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8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7.xml"/><Relationship Id="rId5" Type="http://schemas.openxmlformats.org/officeDocument/2006/relationships/customXml" Target="../ink/ink2.xml"/><Relationship Id="rId10" Type="http://schemas.openxmlformats.org/officeDocument/2006/relationships/customXml" Target="../ink/ink6.xml"/><Relationship Id="rId4" Type="http://schemas.openxmlformats.org/officeDocument/2006/relationships/image" Target="../media/image5.png"/><Relationship Id="rId9" Type="http://schemas.openxmlformats.org/officeDocument/2006/relationships/customXml" Target="../ink/ink5.xml"/><Relationship Id="rId1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Storyboard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Fait par Charles-Antoine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9C770-BD8C-34D5-3287-650637BB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8DC9-49F4-1857-91CC-6528F6C99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43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A5949-B97F-0784-2DDE-90DEEE61C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B337F-7D16-159F-6DED-67BD32B62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8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FEE97-FB0C-8C2D-7117-CE54D573D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</a:rPr>
              <a:t>I did it my way </a:t>
            </a:r>
            <a:endParaRPr lang="en-US"/>
          </a:p>
        </p:txBody>
      </p:sp>
      <p:pic>
        <p:nvPicPr>
          <p:cNvPr id="4" name="Content Placeholder 3" descr="Springfield (The Simpsons) - Wikipedia">
            <a:extLst>
              <a:ext uri="{FF2B5EF4-FFF2-40B4-BE49-F238E27FC236}">
                <a16:creationId xmlns:a16="http://schemas.microsoft.com/office/drawing/2014/main" id="{7968158C-3E60-F9F0-28B7-B76F194F46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4310" y="1959259"/>
            <a:ext cx="10532132" cy="4414747"/>
          </a:xfrm>
        </p:spPr>
      </p:pic>
    </p:spTree>
    <p:extLst>
      <p:ext uri="{BB962C8B-B14F-4D97-AF65-F5344CB8AC3E}">
        <p14:creationId xmlns:p14="http://schemas.microsoft.com/office/powerpoint/2010/main" val="208177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23B50-2D93-3887-AC49-504FFF1CA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  <a:cs typeface="Calibri Light"/>
              </a:rPr>
              <a:t>Like Frankie said </a:t>
            </a:r>
            <a:endParaRPr lang="en-US" dirty="0"/>
          </a:p>
        </p:txBody>
      </p:sp>
      <p:pic>
        <p:nvPicPr>
          <p:cNvPr id="4" name="Content Placeholder 3" descr="742 Evergreen Terrace | Wiki Les Simpson | Fandom">
            <a:extLst>
              <a:ext uri="{FF2B5EF4-FFF2-40B4-BE49-F238E27FC236}">
                <a16:creationId xmlns:a16="http://schemas.microsoft.com/office/drawing/2014/main" id="{AD88C6E4-C555-D4C3-03B2-6B1305DEB3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4307" y="1892854"/>
            <a:ext cx="7975839" cy="4475671"/>
          </a:xfrm>
        </p:spPr>
      </p:pic>
    </p:spTree>
    <p:extLst>
      <p:ext uri="{BB962C8B-B14F-4D97-AF65-F5344CB8AC3E}">
        <p14:creationId xmlns:p14="http://schemas.microsoft.com/office/powerpoint/2010/main" val="188558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F4198-2BAD-8656-EB3B-ED419688A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2" y="1710"/>
            <a:ext cx="10515600" cy="1325563"/>
          </a:xfrm>
        </p:spPr>
        <p:txBody>
          <a:bodyPr/>
          <a:lstStyle/>
          <a:p>
            <a:r>
              <a:rPr lang="en-US" dirty="0">
                <a:latin typeface="Consolas"/>
              </a:rPr>
              <a:t>Don't bend, don't break, hell, don't back down</a:t>
            </a:r>
            <a:endParaRPr lang="en-US" dirty="0"/>
          </a:p>
        </p:txBody>
      </p:sp>
      <p:pic>
        <p:nvPicPr>
          <p:cNvPr id="4" name="Content Placeholder 3" descr="Homer Simpson | Wiki Les Simpson | Fandom">
            <a:extLst>
              <a:ext uri="{FF2B5EF4-FFF2-40B4-BE49-F238E27FC236}">
                <a16:creationId xmlns:a16="http://schemas.microsoft.com/office/drawing/2014/main" id="{FCB6D239-A2AE-A2E2-5F9C-A3341C3B3C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7285" y="589173"/>
            <a:ext cx="3464901" cy="5674054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559BD1C-FE54-417D-B83A-04EA6C0B8F91}"/>
              </a:ext>
            </a:extLst>
          </p:cNvPr>
          <p:cNvSpPr/>
          <p:nvPr/>
        </p:nvSpPr>
        <p:spPr>
          <a:xfrm>
            <a:off x="4202723" y="3235569"/>
            <a:ext cx="3329353" cy="33059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00B0B-3FDD-0607-127F-18274149C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</a:rPr>
              <a:t>And it's now or never </a:t>
            </a:r>
            <a:endParaRPr lang="en-US" dirty="0"/>
          </a:p>
        </p:txBody>
      </p:sp>
      <p:pic>
        <p:nvPicPr>
          <p:cNvPr id="4" name="Content Placeholder 3" descr="Cartoon a cartoon of a person&#10;&#10;Description automatically generated">
            <a:extLst>
              <a:ext uri="{FF2B5EF4-FFF2-40B4-BE49-F238E27FC236}">
                <a16:creationId xmlns:a16="http://schemas.microsoft.com/office/drawing/2014/main" id="{342B8BA9-B011-C0F0-4A89-A06FBE71F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8696" t="23386" r="24080" b="47952"/>
          <a:stretch/>
        </p:blipFill>
        <p:spPr>
          <a:xfrm>
            <a:off x="6557625" y="2902542"/>
            <a:ext cx="1206992" cy="1395665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99576C0-7CB8-765A-90D8-7F13D2A77E91}"/>
                  </a:ext>
                </a:extLst>
              </p14:cNvPr>
              <p14:cNvContentPartPr/>
              <p14:nvPr/>
            </p14:nvContentPartPr>
            <p14:xfrm>
              <a:off x="7295208" y="3594305"/>
              <a:ext cx="192628" cy="204325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99576C0-7CB8-765A-90D8-7F13D2A77E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77598" y="3576709"/>
                <a:ext cx="228207" cy="2398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20AF2C2-F480-7908-B3FF-EE3D5F473CFC}"/>
                  </a:ext>
                </a:extLst>
              </p14:cNvPr>
              <p14:cNvContentPartPr/>
              <p14:nvPr/>
            </p14:nvContentPartPr>
            <p14:xfrm>
              <a:off x="7316803" y="3626422"/>
              <a:ext cx="19505" cy="19505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20AF2C2-F480-7908-B3FF-EE3D5F473CF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61058" y="2651172"/>
                <a:ext cx="1950500" cy="1950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5C9F17B-2506-A911-FBBF-067E0B52B48C}"/>
                  </a:ext>
                </a:extLst>
              </p14:cNvPr>
              <p14:cNvContentPartPr/>
              <p14:nvPr/>
            </p14:nvContentPartPr>
            <p14:xfrm>
              <a:off x="7316803" y="3626422"/>
              <a:ext cx="19505" cy="19505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5C9F17B-2506-A911-FBBF-067E0B52B48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61058" y="2651172"/>
                <a:ext cx="1950500" cy="1950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EC6C5B1-2006-0B4C-AE21-97BF02CD08DC}"/>
                  </a:ext>
                </a:extLst>
              </p14:cNvPr>
              <p14:cNvContentPartPr/>
              <p14:nvPr/>
            </p14:nvContentPartPr>
            <p14:xfrm>
              <a:off x="7433096" y="3721118"/>
              <a:ext cx="19505" cy="19505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EC6C5B1-2006-0B4C-AE21-97BF02CD08D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77351" y="2765373"/>
                <a:ext cx="1950500" cy="1950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1FF13AC-A34A-D252-0F75-01C01201D936}"/>
                  </a:ext>
                </a:extLst>
              </p14:cNvPr>
              <p14:cNvContentPartPr/>
              <p14:nvPr/>
            </p14:nvContentPartPr>
            <p14:xfrm>
              <a:off x="7433096" y="3721118"/>
              <a:ext cx="19505" cy="19505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1FF13AC-A34A-D252-0F75-01C01201D93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77351" y="2765373"/>
                <a:ext cx="1950500" cy="1950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3FDF312-B28B-01DB-F605-540BED3329DE}"/>
                  </a:ext>
                </a:extLst>
              </p14:cNvPr>
              <p14:cNvContentPartPr/>
              <p14:nvPr/>
            </p14:nvContentPartPr>
            <p14:xfrm>
              <a:off x="7433096" y="3721118"/>
              <a:ext cx="19505" cy="19505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3FDF312-B28B-01DB-F605-540BED3329D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77351" y="2765373"/>
                <a:ext cx="1950500" cy="1950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7F1419E6-3696-80D8-85C8-FB45977368A3}"/>
                  </a:ext>
                </a:extLst>
              </p14:cNvPr>
              <p14:cNvContentPartPr/>
              <p14:nvPr/>
            </p14:nvContentPartPr>
            <p14:xfrm>
              <a:off x="7433096" y="3640472"/>
              <a:ext cx="19505" cy="80646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7F1419E6-3696-80D8-85C8-FB45977368A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391542" y="3622551"/>
                <a:ext cx="103461" cy="1161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DBDDFF1-4B24-99C7-B537-9251652F9434}"/>
                  </a:ext>
                </a:extLst>
              </p14:cNvPr>
              <p14:cNvContentPartPr/>
              <p14:nvPr/>
            </p14:nvContentPartPr>
            <p14:xfrm>
              <a:off x="7298057" y="3625312"/>
              <a:ext cx="128840" cy="157574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DBDDFF1-4B24-99C7-B537-9251652F943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280472" y="3607365"/>
                <a:ext cx="164370" cy="19310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0450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691B-F303-2DC4-A315-58F7989B5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</a:rPr>
              <a:t>It's my life</a:t>
            </a:r>
            <a:endParaRPr lang="en-US" dirty="0"/>
          </a:p>
        </p:txBody>
      </p:sp>
      <p:pic>
        <p:nvPicPr>
          <p:cNvPr id="4" name="Content Placeholder 3" descr="Homer Simpson">
            <a:extLst>
              <a:ext uri="{FF2B5EF4-FFF2-40B4-BE49-F238E27FC236}">
                <a16:creationId xmlns:a16="http://schemas.microsoft.com/office/drawing/2014/main" id="{2AC374F7-DDE4-3C6F-0312-9BDE99267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5081" y="2024397"/>
            <a:ext cx="5892902" cy="4113570"/>
          </a:xfrm>
        </p:spPr>
      </p:pic>
    </p:spTree>
    <p:extLst>
      <p:ext uri="{BB962C8B-B14F-4D97-AF65-F5344CB8AC3E}">
        <p14:creationId xmlns:p14="http://schemas.microsoft.com/office/powerpoint/2010/main" val="3882508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9224-4312-E1B9-7552-FC528B3D2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</a:rPr>
              <a:t>I just </a:t>
            </a:r>
            <a:r>
              <a:rPr lang="en-US" dirty="0" err="1">
                <a:latin typeface="Consolas"/>
              </a:rPr>
              <a:t>wanna</a:t>
            </a:r>
            <a:r>
              <a:rPr lang="en-US" dirty="0">
                <a:latin typeface="Consolas"/>
              </a:rPr>
              <a:t> live while I'm alive </a:t>
            </a:r>
            <a:endParaRPr lang="en-US" dirty="0"/>
          </a:p>
        </p:txBody>
      </p:sp>
      <p:pic>
        <p:nvPicPr>
          <p:cNvPr id="4" name="Content Placeholder 3" descr="Sunday's Simpsons episode will allow live interaction between Homer and  fans | CBC News">
            <a:extLst>
              <a:ext uri="{FF2B5EF4-FFF2-40B4-BE49-F238E27FC236}">
                <a16:creationId xmlns:a16="http://schemas.microsoft.com/office/drawing/2014/main" id="{6C763D78-6D58-A033-B6BA-757919B998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1347812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2D50E-7011-2110-C508-B35A0BFD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AD552-3BF6-B70B-D6EA-38F118259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04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58B12-205D-D352-32E6-4C21B7D7F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765F4-5E90-52D4-D3E6-72E7DF862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3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Storyboard Fait par Charles-Antoine</vt:lpstr>
      <vt:lpstr>I did it my way </vt:lpstr>
      <vt:lpstr>Like Frankie said </vt:lpstr>
      <vt:lpstr>Don't bend, don't break, hell, don't back down</vt:lpstr>
      <vt:lpstr>And it's now or never </vt:lpstr>
      <vt:lpstr>It's my life</vt:lpstr>
      <vt:lpstr>I just wanna live while I'm alive 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57</cp:revision>
  <dcterms:created xsi:type="dcterms:W3CDTF">2023-11-20T20:48:52Z</dcterms:created>
  <dcterms:modified xsi:type="dcterms:W3CDTF">2023-11-24T20:44:24Z</dcterms:modified>
</cp:coreProperties>
</file>