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E400E2-CC63-4E72-B6B5-AACC105C8375}" v="144" dt="2023-10-23T19:53:28.5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71000" b="-7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ea typeface="Calibri Light"/>
                <a:cs typeface="Calibri Light"/>
              </a:rPr>
              <a:t>Gamming</a:t>
            </a:r>
            <a:br>
              <a:rPr lang="en-US" dirty="0">
                <a:solidFill>
                  <a:schemeClr val="bg1"/>
                </a:solidFill>
                <a:ea typeface="Calibri Light"/>
                <a:cs typeface="Calibri Light"/>
              </a:rPr>
            </a:br>
            <a:r>
              <a:rPr lang="en-US" dirty="0">
                <a:solidFill>
                  <a:schemeClr val="bg1"/>
                </a:solidFill>
                <a:ea typeface="Calibri Light"/>
                <a:cs typeface="Calibri Light"/>
              </a:rPr>
              <a:t>War Thunder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C73D0-741A-275C-A857-54D88E0D3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                        On </a:t>
            </a:r>
            <a:r>
              <a:rPr lang="en-US" dirty="0" err="1">
                <a:ea typeface="Calibri Light"/>
                <a:cs typeface="Calibri Light"/>
              </a:rPr>
              <a:t>joue</a:t>
            </a:r>
            <a:r>
              <a:rPr lang="en-US" dirty="0">
                <a:ea typeface="Calibri Light"/>
                <a:cs typeface="Calibri Light"/>
              </a:rPr>
              <a:t> avec PC</a:t>
            </a:r>
            <a:endParaRPr lang="en-US" dirty="0"/>
          </a:p>
        </p:txBody>
      </p:sp>
      <p:pic>
        <p:nvPicPr>
          <p:cNvPr id="4" name="Content Placeholder 3" descr="A computer mouse and keyboard&#10;&#10;Description automatically generated">
            <a:extLst>
              <a:ext uri="{FF2B5EF4-FFF2-40B4-BE49-F238E27FC236}">
                <a16:creationId xmlns:a16="http://schemas.microsoft.com/office/drawing/2014/main" id="{3AF952C0-B773-0DF1-A3CE-4FD903AA25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4421" y="1695322"/>
            <a:ext cx="6838028" cy="4882330"/>
          </a:xfrm>
        </p:spPr>
      </p:pic>
    </p:spTree>
    <p:extLst>
      <p:ext uri="{BB962C8B-B14F-4D97-AF65-F5344CB8AC3E}">
        <p14:creationId xmlns:p14="http://schemas.microsoft.com/office/powerpoint/2010/main" val="2875938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D62F6-8E42-32FA-F50A-A8BB4B18C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ea typeface="Calibri Light"/>
                <a:cs typeface="Calibri Light"/>
              </a:rPr>
              <a:t>BUT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EF131-8443-97A1-F230-A723CE28B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err="1">
                <a:solidFill>
                  <a:schemeClr val="bg1"/>
                </a:solidFill>
                <a:ea typeface="Calibri"/>
                <a:cs typeface="Calibri"/>
              </a:rPr>
              <a:t>Détruire</a:t>
            </a:r>
            <a:r>
              <a:rPr lang="en-US" dirty="0">
                <a:solidFill>
                  <a:schemeClr val="bg1"/>
                </a:solidFill>
                <a:ea typeface="Calibri"/>
                <a:cs typeface="Calibri"/>
              </a:rPr>
              <a:t> les avions enemies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43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05EE1-D3C6-6A8B-5CFC-33C85D876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Truc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07E81-C25B-3132-23B4-2C09EE4FD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a typeface="Calibri"/>
                <a:cs typeface="Calibri"/>
              </a:rPr>
              <a:t>Truc</a:t>
            </a:r>
          </a:p>
          <a:p>
            <a:r>
              <a:rPr lang="en-US" dirty="0">
                <a:solidFill>
                  <a:schemeClr val="bg1"/>
                </a:solidFill>
                <a:ea typeface="Calibri"/>
                <a:cs typeface="Calibri"/>
              </a:rPr>
              <a:t>Monter dans les airs pour </a:t>
            </a:r>
            <a:r>
              <a:rPr lang="en-US" dirty="0" err="1">
                <a:solidFill>
                  <a:schemeClr val="bg1"/>
                </a:solidFill>
                <a:ea typeface="Calibri"/>
                <a:cs typeface="Calibri"/>
              </a:rPr>
              <a:t>dominer</a:t>
            </a:r>
            <a:r>
              <a:rPr lang="en-US" dirty="0">
                <a:solidFill>
                  <a:schemeClr val="bg1"/>
                </a:solidFill>
                <a:ea typeface="Calibri"/>
                <a:cs typeface="Calibri"/>
              </a:rPr>
              <a:t> les </a:t>
            </a:r>
            <a:r>
              <a:rPr lang="en-US" dirty="0" err="1">
                <a:solidFill>
                  <a:schemeClr val="bg1"/>
                </a:solidFill>
                <a:ea typeface="Calibri"/>
                <a:cs typeface="Calibri"/>
              </a:rPr>
              <a:t>ennemies</a:t>
            </a:r>
          </a:p>
          <a:p>
            <a:endParaRPr lang="en-US" dirty="0">
              <a:solidFill>
                <a:schemeClr val="bg1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1427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9256C-43C8-9C60-829F-74DAED9FB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ea typeface="Calibri Light"/>
                <a:cs typeface="Calibri Light"/>
              </a:rPr>
              <a:t>À ne pas faire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D00A9-BEE3-36B2-5A91-D55FBC496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err="1">
                <a:solidFill>
                  <a:schemeClr val="bg1"/>
                </a:solidFill>
                <a:ea typeface="Calibri"/>
                <a:cs typeface="Calibri"/>
              </a:rPr>
              <a:t>Tirer</a:t>
            </a:r>
            <a:r>
              <a:rPr lang="en-US">
                <a:solidFill>
                  <a:schemeClr val="bg1"/>
                </a:solidFill>
                <a:ea typeface="Calibri"/>
                <a:cs typeface="Calibri"/>
              </a:rPr>
              <a:t> dans le vide </a:t>
            </a:r>
          </a:p>
          <a:p>
            <a:r>
              <a:rPr lang="en-US" dirty="0">
                <a:solidFill>
                  <a:schemeClr val="bg1"/>
                </a:solidFill>
                <a:ea typeface="Calibri"/>
                <a:cs typeface="Calibri"/>
              </a:rPr>
              <a:t>Faire des </a:t>
            </a:r>
            <a:r>
              <a:rPr lang="en-US" dirty="0" err="1">
                <a:solidFill>
                  <a:schemeClr val="bg1"/>
                </a:solidFill>
                <a:ea typeface="Calibri"/>
                <a:cs typeface="Calibri"/>
              </a:rPr>
              <a:t>collison</a:t>
            </a:r>
            <a:r>
              <a:rPr lang="en-US" dirty="0">
                <a:solidFill>
                  <a:schemeClr val="bg1"/>
                </a:solidFill>
                <a:ea typeface="Calibri"/>
                <a:cs typeface="Calibri"/>
              </a:rPr>
              <a:t> 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7056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Gamming War Thunder</vt:lpstr>
      <vt:lpstr>                        On joue avec PC</vt:lpstr>
      <vt:lpstr>BUT</vt:lpstr>
      <vt:lpstr>Truc</vt:lpstr>
      <vt:lpstr>À ne pas faire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49</cp:revision>
  <dcterms:created xsi:type="dcterms:W3CDTF">2023-10-23T19:35:39Z</dcterms:created>
  <dcterms:modified xsi:type="dcterms:W3CDTF">2023-10-23T19:53:29Z</dcterms:modified>
</cp:coreProperties>
</file>