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4554F-60D7-460F-858F-4FF3DECC8AA0}" v="896" dt="2023-03-14T15:04:50.748"/>
    <p1510:client id="{43B14EF8-5BF5-3357-C173-68E4997985D3}" v="4" dt="2023-06-07T18:12:05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6-07T18:11:40.0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11314 5688 16383 0 0,'0'6'0'0'0,"0"5"0"0"0,0 10 0 0 0,-3 15 0 0 0,-2 7 0 0 0,1 7 0 0 0,1 0 0 0 0,-3 2 0 0 0,0-2 0 0 0,1 1 0 0 0,2 0 0 0 0,-3 6 0 0 0,0 2 0 0 0,-2-2 0 0 0,0 2 0 0 0,2-3 0 0 0,1-1 0 0 0,2-4 0 0 0,2 0 0 0 0,0 3 0 0 0,1 3 0 0 0,0 2 0 0 0,1 3 0 0 0,-1 1 0 0 0,0-1 0 0 0,0 3 0 0 0,1-4 0 0 0,-1-2 0 0 0,0-2 0 0 0,0-1 0 0 0,0-7 0 0 0,0-2 0 0 0,0-3 0 0 0,0 1 0 0 0,0-1 0 0 0,0 5 0 0 0,0 1 0 0 0,0 1 0 0 0,0-2 0 0 0,0 1 0 0 0,0-2 0 0 0,0 4 0 0 0,0 2 0 0 0,0-1 0 0 0,0 4 0 0 0,0 5 0 0 0,0-2 0 0 0,0 2 0 0 0,0 4 0 0 0,0-3 0 0 0,0 1 0 0 0,0-4 0 0 0,0-3 0 0 0,0-5 0 0 0,0-1 0 0 0,0-4 0 0 0,0 1 0 0 0,0-6 0 0 0,0 0 0 0 0,0 0 0 0 0,0 1 0 0 0,0 0 0 0 0,0 3 0 0 0,0-4 0 0 0,0-3 0 0 0,0 2 0 0 0,0 0 0 0 0,0 0 0 0 0,0 1 0 0 0,0 5 0 0 0,0-4 0 0 0,0 5 0 0 0,0-4 0 0 0,0 2 0 0 0,0-2 0 0 0,0-5 0 0 0,0 0 0 0 0,0 1 0 0 0,0-2 0 0 0,0-3 0 0 0,0-1 0 0 0,0-1 0 0 0,0-3 0 0 0,0-3 0 0 0,0-3 0 0 0,0 0 0 0 0,0 3 0 0 0,0-1 0 0 0,0 2 0 0 0,0-1 0 0 0,0-2 0 0 0,-3 1 0 0 0,-5 2 0 0 0,-3 3 0 0 0,-1 2 0 0 0,3 2 0 0 0,2 4 0 0 0,2-1 0 0 0,0-4 0 0 0,0-5 0 0 0,0-1 0 0 0,-1-2 0 0 0,0 0 0 0 0,-5 3 0 0 0,-1-1 0 0 0,-2 5 0 0 0,2-1 0 0 0,3 1 0 0 0,2-2 0 0 0,0-4 0 0 0,-2 1 0 0 0,-6 0 0 0 0,-3 3 0 0 0,1-1 0 0 0,0 1 0 0 0,0 1 0 0 0,-4 1 0 0 0,-1 2 0 0 0,0 1 0 0 0,1 0 0 0 0,-3 0 0 0 0,3-2 0 0 0,2-5 0 0 0,1-3 0 0 0,0-1 0 0 0,1 2 0 0 0,-1 0 0 0 0,0-2 0 0 0,0 1 0 0 0,0-1 0 0 0,3-2 0 0 0,1-1 0 0 0,0-2 0 0 0,-1-1 0 0 0,-1 2 0 0 0,-1 1 0 0 0,2-1 0 0 0,-6 7 0 0 0,-2 4 0 0 0,-2 0 0 0 0,5-2 0 0 0,-1-1 0 0 0,-1-1 0 0 0,1 0 0 0 0,1-1 0 0 0,-3 1 0 0 0,2-1 0 0 0,3-2 0 0 0,0-3 0 0 0,3 2 0 0 0,2 0 0 0 0,-4 1 0 0 0,2 4 0 0 0,-1-2 0 0 0,0-1 0 0 0,0-2 0 0 0,-2 4 0 0 0,1 1 0 0 0,-2-2 0 0 0,1-2 0 0 0,-1 1 0 0 0,4-1 0 0 0,-3 5 0 0 0,-1 3 0 0 0,-1 7 0 0 0,-4 5 0 0 0,-7 5 0 0 0,1-3 0 0 0,3-3 0 0 0,5-6 0 0 0,1-3 0 0 0,0-4 0 0 0,1 2 0 0 0,0 1 0 0 0,-2 2 0 0 0,-2 1 0 0 0,1-3 0 0 0,1 3 0 0 0,-2 1 0 0 0,-1-2 0 0 0,2-2 0 0 0,0-3 0 0 0,-1-1 0 0 0,0-2 0 0 0,1 0 0 0 0,2 5 0 0 0,-4 4 0 0 0,1 1 0 0 0,4-3 0 0 0,2 0 0 0 0,1 3 0 0 0,-3 1 0 0 0,-2-3 0 0 0,1 6 0 0 0,0-1 0 0 0,-3 9 0 0 0,-1 3 0 0 0,0 2 0 0 0,2 4 0 0 0,-6 11 0 0 0,1-5 0 0 0,0 1 0 0 0,4-2 0 0 0,-4-1 0 0 0,2-6 0 0 0,4-6 0 0 0,1-5 0 0 0,5-5 0 0 0,1-2 0 0 0,1-6 0 0 0,3-4 0 0 0,2-5 0 0 0,4-4 0 0 0,2-1 0 0 0,2 1 0 0 0,1 1 0 0 0,0 0 0 0 0,1-1 0 0 0,-1 3 0 0 0,1 0 0 0 0,-1-1 0 0 0,4-1 0 0 0,9-4 0 0 0,18-5 0 0 0,16-5 0 0 0,17-3 0 0 0,15-2 0 0 0,12-2 0 0 0,3-1 0 0 0,3 0 0 0 0,-1 0 0 0 0,0 1 0 0 0,6-1 0 0 0,4 1 0 0 0,-3 0 0 0 0,-5-1 0 0 0,-7 1 0 0 0,-8 0 0 0 0,-6 1 0 0 0,-5-1 0 0 0,-2 0 0 0 0,-3 0 0 0 0,-3 0 0 0 0,-3 0 0 0 0,6 0 0 0 0,5 0 0 0 0,3 0 0 0 0,3 0 0 0 0,-3 0 0 0 0,0 0 0 0 0,0 0 0 0 0,2 0 0 0 0,-4-7 0 0 0,4-5 0 0 0,2-1 0 0 0,-2 2 0 0 0,-9 0 0 0 0,-5-2 0 0 0,-8 2 0 0 0,1 2 0 0 0,4-4 0 0 0,-1 1 0 0 0,-2 2 0 0 0,0-1 0 0 0,0 2 0 0 0,-3 2 0 0 0,-2 3 0 0 0,-2-2 0 0 0,-5 1 0 0 0,2 1 0 0 0,1 1 0 0 0,-1 1 0 0 0,5 1 0 0 0,4 1 0 0 0,-2 0 0 0 0,4 0 0 0 0,-2-3 0 0 0,0-1 0 0 0,-4 0 0 0 0,-1 1 0 0 0,-2-5 0 0 0,-4-2 0 0 0,-6 1 0 0 0,-6 2 0 0 0,-3 3 0 0 0,-4 1 0 0 0,1-2 0 0 0,5 1 0 0 0,1 0 0 0 0,0 1 0 0 0,5 1 0 0 0,3 1 0 0 0,-1 1 0 0 0,-2-1 0 0 0,-3 2 0 0 0,0-1 0 0 0,3 0 0 0 0,2 0 0 0 0,1 0 0 0 0,6 0 0 0 0,2 0 0 0 0,6 0 0 0 0,3 0 0 0 0,-2 0 0 0 0,-7 0 0 0 0,-2 0 0 0 0,-3 0 0 0 0,-3 0 0 0 0,-1 0 0 0 0,2 0 0 0 0,0 0 0 0 0,2 0 0 0 0,5 0 0 0 0,6 0 0 0 0,4 0 0 0 0,2 0 0 0 0,-3 0 0 0 0,-6 0 0 0 0,-1 0 0 0 0,-6 0 0 0 0,-5 0 0 0 0,-3 0 0 0 0,-1 0 0 0 0,3 0 0 0 0,-2 0 0 0 0,-1 0 0 0 0,3 0 0 0 0,-1 0 0 0 0,1 0 0 0 0,-1 0 0 0 0,-6 0 0 0 0,3 0 0 0 0,-2 0 0 0 0,0 0 0 0 0,0 0 0 0 0,-2 0 0 0 0,7 0 0 0 0,1 0 0 0 0,-1 0 0 0 0,3-3 0 0 0,-2-1 0 0 0,-4 0 0 0 0,-3 0 0 0 0,-3-1 0 0 0,-3 0 0 0 0,-3 0 0 0 0,0 1 0 0 0,4-4 0 0 0,-1-5 0 0 0,0-3 0 0 0,-3 2 0 0 0,-1-1 0 0 0,1-4 0 0 0,1-1 0 0 0,-2 2 0 0 0,3 2 0 0 0,-1 3 0 0 0,3 3 0 0 0,-1 1 0 0 0,-1 2 0 0 0,1-4 0 0 0,0-4 0 0 0,1-1 0 0 0,-1 1 0 0 0,2 0 0 0 0,2 3 0 0 0,-1 3 0 0 0,1 4 0 0 0,2-2 0 0 0,-1-1 0 0 0,-4-3 0 0 0,-2-3 0 0 0,-3-1 0 0 0,-2-5 0 0 0,-2-5 0 0 0,0-7 0 0 0,-3-2 0 0 0,-5 3 0 0 0,-3 0 0 0 0,-4 2 0 0 0,-1 4 0 0 0,-2 2 0 0 0,-1 0 0 0 0,0-1 0 0 0,1 2 0 0 0,-1 2 0 0 0,0 0 0 0 0,1 2 0 0 0,0 0 0 0 0,-3-3 0 0 0,-5-8 0 0 0,-6-4 0 0 0,-2-4 0 0 0,-1 2 0 0 0,-1 1 0 0 0,-4-8 0 0 0,-1-6 0 0 0,3 3 0 0 0,2 5 0 0 0,3 7 0 0 0,2 3 0 0 0,-3-1 0 0 0,-3 3 0 0 0,-1-1 0 0 0,3 2 0 0 0,2 3 0 0 0,-4-2 0 0 0,-1-1 0 0 0,-1-1 0 0 0,1-4 0 0 0,-1-3 0 0 0,-2-2 0 0 0,-1-2 0 0 0,-3 1 0 0 0,1 2 0 0 0,-3-1 0 0 0,1 1 0 0 0,2-5 0 0 0,-2 0 0 0 0,-1 2 0 0 0,-4-4 0 0 0,2 1 0 0 0,2 0 0 0 0,3-3 0 0 0,3 2 0 0 0,2 3 0 0 0,-2-3 0 0 0,3 2 0 0 0,2-1 0 0 0,4 3 0 0 0,-3-1 0 0 0,-1 3 0 0 0,2 4 0 0 0,1 6 0 0 0,0-3 0 0 0,3-2 0 0 0,-1 2 0 0 0,-3 2 0 0 0,0 3 0 0 0,0 3 0 0 0,0 2 0 0 0,-5-2 0 0 0,0 0 0 0 0,2 0 0 0 0,1-2 0 0 0,2 1 0 0 0,2 0 0 0 0,-6-6 0 0 0,-2 0 0 0 0,-2 1 0 0 0,1-1 0 0 0,1 2 0 0 0,2 2 0 0 0,0-1 0 0 0,0-6 0 0 0,2-2 0 0 0,-4-3 0 0 0,0-1 0 0 0,0 3 0 0 0,3 5 0 0 0,0 1 0 0 0,-1-1 0 0 0,0 2 0 0 0,0-1 0 0 0,-2-1 0 0 0,-1-1 0 0 0,4 1 0 0 0,2 3 0 0 0,0-1 0 0 0,-2 0 0 0 0,1 0 0 0 0,1 2 0 0 0,1-3 0 0 0,2 0 0 0 0,1 2 0 0 0,-1 6 0 0 0,0 2 0 0 0,-2 3 0 0 0,2 0 0 0 0,1 0 0 0 0,2 0 0 0 0,-1-1 0 0 0,3-3 0 0 0,-1-1 0 0 0,-1-1 0 0 0,-3 1 0 0 0,-1 1 0 0 0,2 1 0 0 0,-1 0 0 0 0,3 1 0 0 0,0-3 0 0 0,-2-4 0 0 0,-1-1 0 0 0,1 1 0 0 0,1-2 0 0 0,-2 1 0 0 0,-1-1 0 0 0,-2 1 0 0 0,0 2 0 0 0,3 1 0 0 0,-1 3 0 0 0,4 0 0 0 0,0 2 0 0 0,2 0 0 0 0,2 1 0 0 0,-4-4 0 0 0,-2 0 0 0 0,0-4 0 0 0,2-3 0 0 0,4-11 0 0 0,2-7 0 0 0,3-7 0 0 0,1-7 0 0 0,1-6 0 0 0,1-2 0 0 0,-1 1 0 0 0,1-1 0 0 0,-1 4 0 0 0,1 1 0 0 0,-1-3 0 0 0,0 4 0 0 0,0 2 0 0 0,0-1 0 0 0,0 0 0 0 0,0-3 0 0 0,0-1 0 0 0,0 9 0 0 0,-4 0 0 0 0,0 3 0 0 0,-3 8 0 0 0,-1 2 0 0 0,2 5 0 0 0,1 6 0 0 0,2 2 0 0 0,1 3 0 0 0,-2 1 0 0 0,-3 0 0 0 0,-1 3 0 0 0,-2-5 0 0 0,0-3 0 0 0,3 0 0 0 0,-1 2 0 0 0,0-2 0 0 0,3 0 0 0 0,1 2 0 0 0,2 4 0 0 0,1-4 0 0 0,-3 0 0 0 0,0-5 0 0 0,1 1 0 0 0,0-1 0 0 0,-6-4 0 0 0,-4-2 0 0 0,-4-11 0 0 0,-2-10 0 0 0,2-5 0 0 0,-2 0 0 0 0,1 4 0 0 0,1 3 0 0 0,0 0 0 0 0,3 6 0 0 0,4 2 0 0 0,0 8 0 0 0,3 1 0 0 0,-2-2 0 0 0,-2 3 0 0 0,-2-1 0 0 0,0-3 0 0 0,4-3 0 0 0,-2-4 0 0 0,3 5 0 0 0,2 7 0 0 0,-2-4 0 0 0,1-2 0 0 0,2 2 0 0 0,1 7 0 0 0,2-1 0 0 0,1 1 0 0 0,1 2 0 0 0,-3-1 0 0 0,-5 1 0 0 0,0 2 0 0 0,1-1 0 0 0,2 2 0 0 0,-2 4 0 0 0,1 1 0 0 0,1-2 0 0 0,2 2 0 0 0,0-1 0 0 0,2 1 0 0 0,1 2 0 0 0,0 2 0 0 0,0 0 0 0 0,0-1 0 0 0,1 2 0 0 0,-1 1 0 0 0,0-2 0 0 0,0 0 0 0 0,0 1 0 0 0,0 1 0 0 0,0-2 0 0 0,0 0 0 0 0,0 1 0 0 0,-3 1 0 0 0,-1-2 0 0 0,0 1 0 0 0,-2 0 0 0 0,-6-2 0 0 0,-8-3 0 0 0,-6 1 0 0 0,-2 3 0 0 0,-2 4 0 0 0,-3 2 0 0 0,2 3 0 0 0,2 4 0 0 0,0 1 0 0 0,2-1 0 0 0,3 1 0 0 0,1 2 0 0 0,0-1 0 0 0,-1 1 0 0 0,2 2 0 0 0,1 1 0 0 0,1-1 0 0 0,-2 0 0 0 0,-4 1 0 0 0,-1 1 0 0 0,-5-2 0 0 0,-1 0 0 0 0,-4 0 0 0 0,-2 2 0 0 0,-1-6 0 0 0,3-1 0 0 0,5 2 0 0 0,4 1 0 0 0,5 2 0 0 0,-1 3 0 0 0,1 0 0 0 0,2 2 0 0 0,0 0 0 0 0,-9 1 0 0 0,-2-1 0 0 0,-6 0 0 0 0,0 1 0 0 0,5-1 0 0 0,-4 0 0 0 0,3 0 0 0 0,4 0 0 0 0,0 0 0 0 0,-1 0 0 0 0,2 0 0 0 0,-4 0 0 0 0,1 0 0 0 0,2 0 0 0 0,-4 0 0 0 0,2 0 0 0 0,-4 0 0 0 0,1 0 0 0 0,0 0 0 0 0,0 0 0 0 0,-1 0 0 0 0,3 0 0 0 0,1 0 0 0 0,-1 0 0 0 0,2 0 0 0 0,-3 0 0 0 0,1 0 0 0 0,0 3 0 0 0,2 1 0 0 0,3 0 0 0 0,4-1 0 0 0,3 0 0 0 0,2 1 0 0 0,0 1 0 0 0,2-1 0 0 0,0-1 0 0 0,-1 2 0 0 0,-2 1 0 0 0,-2 1 0 0 0,0 3 0 0 0,1 4 0 0 0,-3-2 0 0 0,1 1 0 0 0,0-2 0 0 0,1 0 0 0 0,2 1 0 0 0,-3 5 0 0 0,1 2 0 0 0,0 2 0 0 0,1 2 0 0 0,-2 1 0 0 0,0-1 0 0 0,0-1 0 0 0,-4-2 0 0 0,-1-1 0 0 0,4 0 0 0 0,6-1 0 0 0,7 2 0 0 0,4 1 0 0 0,5 0 0 0 0,1 0 0 0 0,2-1 0 0 0,0-2 0 0 0,0 1 0 0 0,3-1 0 0 0,4-1 0 0 0,3-2 0 0 0,7-5 0 0 0,2 0 0 0 0,1-2 0 0 0,1-3 0 0 0,2-2 0 0 0,0-1 0 0 0,-1-2 0 0 0,-1 0 0 0 0,1 0 0 0 0,1 0 0 0 0,-2-1 0 0 0,-1 1 0 0 0,3 0 0 0 0,-1-1 0 0 0,0 1 0 0 0,-2 0 0 0 0,2 0 0 0 0,1 0 0 0 0,-2 0 0 0 0,-1 0 0 0 0,3 0 0 0 0,-1 0 0 0 0,3 7 0 0 0,0 1 0 0 0,-2 0 0 0 0,-2-2 0 0 0,-1-2 0 0 0,-2-1 0 0 0,3-1 0 0 0,0-2 0 0 0,0 0 0 0 0,-1 0 0 0 0,2 0 0 0 0,0-1 0 0 0,0 1 0 0 0,-1 0 0 0 0,1 0 0 0 0,1 3 0 0 0,-1 1 0 0 0,-2-1 0 0 0,3 0 0 0 0,-1 0 0 0 0,0-2 0 0 0,-1 0 0 0 0,1-1 0 0 0,1 0 0 0 0,-2 0 0 0 0,0 0 0 0 0,1 0 0 0 0,0-1 0 0 0,3 5 0 0 0,6 0 0 0 0,1 0 0 0 0,-2-1 0 0 0,-1-1 0 0 0,-1 0 0 0 0,-3-2 0 0 0,-3 1 0 0 0,1-1 0 0 0,2-1 0 0 0,1 1 0 0 0,5 0 0 0 0,3 0 0 0 0,3 0 0 0 0,-3 0 0 0 0,-4 3 0 0 0,-4 1 0 0 0,0 0 0 0 0,-3-1 0 0 0,-1-1 0 0 0,-2 0 0 0 0,2-2 0 0 0,0 1 0 0 0,-1-1 0 0 0,-1 0 0 0 0,2-1 0 0 0,1 1 0 0 0,-1 0 0 0 0,-2 0 0 0 0,3 0 0 0 0,-1 0 0 0 0,0 0 0 0 0,-1 0 0 0 0,1 0 0 0 0,0 0 0 0 0,3-3 0 0 0,3-1 0 0 0,2-7 0 0 0,0-1 0 0 0,1 2 0 0 0,-3-1 0 0 0,-2-1 0 0 0,2 1 0 0 0,0 2 0 0 0,1 1 0 0 0,-4-3 0 0 0,-4-1 0 0 0,-3-6 0 0 0,-1-1 0 0 0,-1-2 0 0 0,0 0 0 0 0,-3 1 0 0 0,-1 1 0 0 0,-3 4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6-07T18:11:40.0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14102 5529 16383 0 0,'9'3'0'0'0,"7"4"0"0"0,3 7 0 0 0,2 5 0 0 0,8 12 0 0 0,5 7 0 0 0,11 15 0 0 0,9 16 0 0 0,5 13 0 0 0,8 15 0 0 0,-1 3 0 0 0,-2-1 0 0 0,-1-4 0 0 0,-4-4 0 0 0,-2-5 0 0 0,-8-11 0 0 0,-9-11 0 0 0,-8-7 0 0 0,-2-7 0 0 0,-4-6 0 0 0,-6-7 0 0 0,-4-7 0 0 0,0-5 0 0 0,2-1 0 0 0,2-2 0 0 0,-3-1 0 0 0,-1 2 0 0 0,0 3 0 0 0,0 0 0 0 0,1-1 0 0 0,0-1 0 0 0,-3-3 0 0 0,0-1 0 0 0,1 2 0 0 0,3 6 0 0 0,-1 2 0 0 0,0-2 0 0 0,-3 2 0 0 0,-4-3 0 0 0,-4-1 0 0 0,-2-4 0 0 0,-3 2 0 0 0,-1-1 0 0 0,0-1 0 0 0,-1-1 0 0 0,0 1 0 0 0,1 1 0 0 0,-1-1 0 0 0,1 0 0 0 0,0 1 0 0 0,0 3 0 0 0,0 8 0 0 0,0 0 0 0 0,0 0 0 0 0,0 2 0 0 0,0 0 0 0 0,0 4 0 0 0,0-2 0 0 0,0-4 0 0 0,0-5 0 0 0,0-2 0 0 0,0 2 0 0 0,0-1 0 0 0,0 3 0 0 0,0 1 0 0 0,0 3 0 0 0,0 0 0 0 0,0 0 0 0 0,0-1 0 0 0,0-1 0 0 0,0-5 0 0 0,0 0 0 0 0,0 1 0 0 0,0-1 0 0 0,0 4 0 0 0,0 3 0 0 0,0 5 0 0 0,0-1 0 0 0,0-1 0 0 0,0-1 0 0 0,0 0 0 0 0,0 3 0 0 0,0 1 0 0 0,0-4 0 0 0,0 2 0 0 0,0 1 0 0 0,0 2 0 0 0,0 1 0 0 0,0 3 0 0 0,0-4 0 0 0,0 1 0 0 0,0-4 0 0 0,0-5 0 0 0,0 1 0 0 0,0 0 0 0 0,0-2 0 0 0,0 3 0 0 0,0-2 0 0 0,0 3 0 0 0,0-2 0 0 0,0-3 0 0 0,0-5 0 0 0,0-1 0 0 0,0-1 0 0 0,0-3 0 0 0,0-1 0 0 0,3 4 0 0 0,10-2 0 0 0,10-1 0 0 0,7-6 0 0 0,8-4 0 0 0,8-2 0 0 0,2-2 0 0 0,3-2 0 0 0,-1 0 0 0 0,-3 0 0 0 0,-3-2 0 0 0,-5-1 0 0 0,-4-1 0 0 0,-4-1 0 0 0,-5-1 0 0 0,-3 0 0 0 0,0 0 0 0 0,0 0 0 0 0,-2 0 0 0 0,-1-1 0 0 0,3 1 0 0 0,0 0 0 0 0,-1 0 0 0 0,-1 0 0 0 0,2 0 0 0 0,4-3 0 0 0,0-4 0 0 0,-5-4 0 0 0,-6-3 0 0 0,-2-5 0 0 0,-4-6 0 0 0,-3-2 0 0 0,-3 1 0 0 0,-3-1 0 0 0,-1-3 0 0 0,0 1 0 0 0,-1-4 0 0 0,1 1 0 0 0,-1 2 0 0 0,1-3 0 0 0,-1-3 0 0 0,1 0 0 0 0,0 2 0 0 0,0 4 0 0 0,0-3 0 0 0,0 2 0 0 0,0 2 0 0 0,0 1 0 0 0,0-1 0 0 0,0 0 0 0 0,0-3 0 0 0,0 0 0 0 0,0-1 0 0 0,0-4 0 0 0,0 1 0 0 0,0 4 0 0 0,0-3 0 0 0,0 2 0 0 0,0 3 0 0 0,0 1 0 0 0,0-1 0 0 0,0 2 0 0 0,0-5 0 0 0,0-2 0 0 0,0-5 0 0 0,0 1 0 0 0,0-2 0 0 0,0-1 0 0 0,0 4 0 0 0,0-1 0 0 0,0 0 0 0 0,0 0 0 0 0,0 0 0 0 0,0 5 0 0 0,0-3 0 0 0,0 0 0 0 0,0-5 0 0 0,0 3 0 0 0,0-2 0 0 0,0 0 0 0 0,0 4 0 0 0,0-2 0 0 0,0 3 0 0 0,0 5 0 0 0,0 1 0 0 0,0 3 0 0 0,0 3 0 0 0,0 2 0 0 0,0 0 0 0 0,0 0 0 0 0,3 0 0 0 0,5 2 0 0 0,0-3 0 0 0,2 0 0 0 0,0 1 0 0 0,0 1 0 0 0,3-5 0 0 0,1-1 0 0 0,3 0 0 0 0,0 3 0 0 0,4-2 0 0 0,9 4 0 0 0,12-1 0 0 0,6 0 0 0 0,1-2 0 0 0,-1 0 0 0 0,4-3 0 0 0,0-2 0 0 0,5-4 0 0 0,3-5 0 0 0,1-3 0 0 0,4-4 0 0 0,-6 2 0 0 0,-3 2 0 0 0,-4 3 0 0 0,-9 3 0 0 0,-4 6 0 0 0,-7 5 0 0 0,-4 3 0 0 0,-5 3 0 0 0,4-6 0 0 0,1-5 0 0 0,-2 0 0 0 0,2-2 0 0 0,-1-1 0 0 0,-2-1 0 0 0,-2-2 0 0 0,2-1 0 0 0,-1 3 0 0 0,0 1 0 0 0,-2 0 0 0 0,-2 2 0 0 0,0 4 0 0 0,-1 3 0 0 0,-4-1 0 0 0,-1-4 0 0 0,0-2 0 0 0,1 3 0 0 0,1 2 0 0 0,0 3 0 0 0,5-1 0 0 0,-2 1 0 0 0,-1 1 0 0 0,3 1 0 0 0,1 1 0 0 0,-1 1 0 0 0,4 1 0 0 0,-4 0 0 0 0,-1-7 0 0 0,-4-1 0 0 0,-6 0 0 0 0,-6-5 0 0 0,-8 4 0 0 0,-6 2 0 0 0,-8 7 0 0 0,-6 5 0 0 0,-14 5 0 0 0,-13 5 0 0 0,-8 2 0 0 0,-11-2 0 0 0,-7-1 0 0 0,-8 1 0 0 0,-2 1 0 0 0,6 0 0 0 0,11-2 0 0 0,12-1 0 0 0,8-2 0 0 0,10-4 0 0 0,9 1 0 0 0,6 2 0 0 0,5 2 0 0 0,-4 2 0 0 0,-2 5 0 0 0,-5 2 0 0 0,-5 1 0 0 0,2-1 0 0 0,-4 0 0 0 0,-2-1 0 0 0,-3-1 0 0 0,-1 0 0 0 0,-7-1 0 0 0,-8 0 0 0 0,0 0 0 0 0,-3-1 0 0 0,5 1 0 0 0,7 0 0 0 0,8 0 0 0 0,5 0 0 0 0,-1 0 0 0 0,3 0 0 0 0,-2 0 0 0 0,-5 0 0 0 0,-5 0 0 0 0,-8 0 0 0 0,-5 0 0 0 0,-4 0 0 0 0,-3 0 0 0 0,5 0 0 0 0,3 0 0 0 0,5 0 0 0 0,1 0 0 0 0,5 0 0 0 0,-1 0 0 0 0,0 0 0 0 0,-7 0 0 0 0,-6 0 0 0 0,0 0 0 0 0,2 0 0 0 0,7 0 0 0 0,4 0 0 0 0,6 0 0 0 0,8 0 0 0 0,0 0 0 0 0,-1 0 0 0 0,-3 0 0 0 0,1 0 0 0 0,1 0 0 0 0,0 0 0 0 0,4 0 0 0 0,4 0 0 0 0,4 0 0 0 0,0 0 0 0 0,1 0 0 0 0,2 0 0 0 0,1 0 0 0 0,-1 0 0 0 0,-1 0 0 0 0,0-3 0 0 0,2-1 0 0 0,-2 0 0 0 0,0 1 0 0 0,0 1 0 0 0,2 0 0 0 0,-2 2 0 0 0,0-1 0 0 0,1 1 0 0 0,0 0 0 0 0,-1 1 0 0 0,2-1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4:51:33.1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11314 5688 16383 0 0,'0'6'0'0'0,"0"5"0"0"0,0 10 0 0 0,-3 15 0 0 0,-2 7 0 0 0,1 7 0 0 0,1 0 0 0 0,-3 2 0 0 0,0-2 0 0 0,1 1 0 0 0,2 0 0 0 0,-3 6 0 0 0,0 2 0 0 0,-2-2 0 0 0,0 2 0 0 0,2-3 0 0 0,1-1 0 0 0,2-4 0 0 0,2 0 0 0 0,0 3 0 0 0,1 3 0 0 0,0 2 0 0 0,1 3 0 0 0,-1 1 0 0 0,0-1 0 0 0,0 3 0 0 0,1-4 0 0 0,-1-2 0 0 0,0-2 0 0 0,0-1 0 0 0,0-7 0 0 0,0-2 0 0 0,0-3 0 0 0,0 1 0 0 0,0-1 0 0 0,0 5 0 0 0,0 1 0 0 0,0 1 0 0 0,0-2 0 0 0,0 1 0 0 0,0-2 0 0 0,0 4 0 0 0,0 2 0 0 0,0-1 0 0 0,0 4 0 0 0,0 5 0 0 0,0-2 0 0 0,0 2 0 0 0,0 4 0 0 0,0-3 0 0 0,0 1 0 0 0,0-4 0 0 0,0-3 0 0 0,0-5 0 0 0,0-1 0 0 0,0-4 0 0 0,0 1 0 0 0,0-6 0 0 0,0 0 0 0 0,0 0 0 0 0,0 1 0 0 0,0 0 0 0 0,0 3 0 0 0,0-4 0 0 0,0-3 0 0 0,0 2 0 0 0,0 0 0 0 0,0 0 0 0 0,0 1 0 0 0,0 5 0 0 0,0-4 0 0 0,0 5 0 0 0,0-4 0 0 0,0 2 0 0 0,0-2 0 0 0,0-5 0 0 0,0 0 0 0 0,0 1 0 0 0,0-2 0 0 0,0-3 0 0 0,0-1 0 0 0,0-1 0 0 0,0-3 0 0 0,0-3 0 0 0,0-3 0 0 0,0 0 0 0 0,0 3 0 0 0,0-1 0 0 0,0 2 0 0 0,0-1 0 0 0,0-2 0 0 0,-3 1 0 0 0,-5 2 0 0 0,-3 3 0 0 0,-1 2 0 0 0,3 2 0 0 0,2 4 0 0 0,2-1 0 0 0,0-4 0 0 0,0-5 0 0 0,0-1 0 0 0,-1-2 0 0 0,0 0 0 0 0,-5 3 0 0 0,-1-1 0 0 0,-2 5 0 0 0,2-1 0 0 0,3 1 0 0 0,2-2 0 0 0,0-4 0 0 0,-2 1 0 0 0,-6 0 0 0 0,-3 3 0 0 0,1-1 0 0 0,0 1 0 0 0,0 1 0 0 0,-4 1 0 0 0,-1 2 0 0 0,0 1 0 0 0,1 0 0 0 0,-3 0 0 0 0,3-2 0 0 0,2-5 0 0 0,1-3 0 0 0,0-1 0 0 0,1 2 0 0 0,-1 0 0 0 0,0-2 0 0 0,0 1 0 0 0,0-1 0 0 0,3-2 0 0 0,1-1 0 0 0,0-2 0 0 0,-1-1 0 0 0,-1 2 0 0 0,-1 1 0 0 0,2-1 0 0 0,-6 7 0 0 0,-2 4 0 0 0,-2 0 0 0 0,5-2 0 0 0,-1-1 0 0 0,-1-1 0 0 0,1 0 0 0 0,1-1 0 0 0,-3 1 0 0 0,2-1 0 0 0,3-2 0 0 0,0-3 0 0 0,3 2 0 0 0,2 0 0 0 0,-4 1 0 0 0,2 4 0 0 0,-1-2 0 0 0,0-1 0 0 0,0-2 0 0 0,-2 4 0 0 0,1 1 0 0 0,-2-2 0 0 0,1-2 0 0 0,-1 1 0 0 0,4-1 0 0 0,-3 5 0 0 0,-1 3 0 0 0,-1 7 0 0 0,-4 5 0 0 0,-7 5 0 0 0,1-3 0 0 0,3-3 0 0 0,5-6 0 0 0,1-3 0 0 0,0-4 0 0 0,1 2 0 0 0,0 1 0 0 0,-2 2 0 0 0,-2 1 0 0 0,1-3 0 0 0,1 3 0 0 0,-2 1 0 0 0,-1-2 0 0 0,2-2 0 0 0,0-3 0 0 0,-1-1 0 0 0,0-2 0 0 0,1 0 0 0 0,2 5 0 0 0,-4 4 0 0 0,1 1 0 0 0,4-3 0 0 0,2 0 0 0 0,1 3 0 0 0,-3 1 0 0 0,-2-3 0 0 0,1 6 0 0 0,0-1 0 0 0,-3 9 0 0 0,-1 3 0 0 0,0 2 0 0 0,2 4 0 0 0,-6 11 0 0 0,1-5 0 0 0,0 1 0 0 0,4-2 0 0 0,-4-1 0 0 0,2-6 0 0 0,4-6 0 0 0,1-5 0 0 0,5-5 0 0 0,1-2 0 0 0,1-6 0 0 0,3-4 0 0 0,2-5 0 0 0,4-4 0 0 0,2-1 0 0 0,2 1 0 0 0,1 1 0 0 0,0 0 0 0 0,1-1 0 0 0,-1 3 0 0 0,1 0 0 0 0,-1-1 0 0 0,4-1 0 0 0,9-4 0 0 0,18-5 0 0 0,16-5 0 0 0,17-3 0 0 0,15-2 0 0 0,12-2 0 0 0,3-1 0 0 0,3 0 0 0 0,-1 0 0 0 0,0 1 0 0 0,6-1 0 0 0,4 1 0 0 0,-3 0 0 0 0,-5-1 0 0 0,-7 1 0 0 0,-8 0 0 0 0,-6 1 0 0 0,-5-1 0 0 0,-2 0 0 0 0,-3 0 0 0 0,-3 0 0 0 0,-3 0 0 0 0,6 0 0 0 0,5 0 0 0 0,3 0 0 0 0,3 0 0 0 0,-3 0 0 0 0,0 0 0 0 0,0 0 0 0 0,2 0 0 0 0,-4-7 0 0 0,4-5 0 0 0,2-1 0 0 0,-2 2 0 0 0,-9 0 0 0 0,-5-2 0 0 0,-8 2 0 0 0,1 2 0 0 0,4-4 0 0 0,-1 1 0 0 0,-2 2 0 0 0,0-1 0 0 0,0 2 0 0 0,-3 2 0 0 0,-2 3 0 0 0,-2-2 0 0 0,-5 1 0 0 0,2 1 0 0 0,1 1 0 0 0,-1 1 0 0 0,5 1 0 0 0,4 1 0 0 0,-2 0 0 0 0,4 0 0 0 0,-2-3 0 0 0,0-1 0 0 0,-4 0 0 0 0,-1 1 0 0 0,-2-5 0 0 0,-4-2 0 0 0,-6 1 0 0 0,-6 2 0 0 0,-3 3 0 0 0,-4 1 0 0 0,1-2 0 0 0,5 1 0 0 0,1 0 0 0 0,0 1 0 0 0,5 1 0 0 0,3 1 0 0 0,-1 1 0 0 0,-2-1 0 0 0,-3 2 0 0 0,0-1 0 0 0,3 0 0 0 0,2 0 0 0 0,1 0 0 0 0,6 0 0 0 0,2 0 0 0 0,6 0 0 0 0,3 0 0 0 0,-2 0 0 0 0,-7 0 0 0 0,-2 0 0 0 0,-3 0 0 0 0,-3 0 0 0 0,-1 0 0 0 0,2 0 0 0 0,0 0 0 0 0,2 0 0 0 0,5 0 0 0 0,6 0 0 0 0,4 0 0 0 0,2 0 0 0 0,-3 0 0 0 0,-6 0 0 0 0,-1 0 0 0 0,-6 0 0 0 0,-5 0 0 0 0,-3 0 0 0 0,-1 0 0 0 0,3 0 0 0 0,-2 0 0 0 0,-1 0 0 0 0,3 0 0 0 0,-1 0 0 0 0,1 0 0 0 0,-1 0 0 0 0,-6 0 0 0 0,3 0 0 0 0,-2 0 0 0 0,0 0 0 0 0,0 0 0 0 0,-2 0 0 0 0,7 0 0 0 0,1 0 0 0 0,-1 0 0 0 0,3-3 0 0 0,-2-1 0 0 0,-4 0 0 0 0,-3 0 0 0 0,-3-1 0 0 0,-3 0 0 0 0,-3 0 0 0 0,0 1 0 0 0,4-4 0 0 0,-1-5 0 0 0,0-3 0 0 0,-3 2 0 0 0,-1-1 0 0 0,1-4 0 0 0,1-1 0 0 0,-2 2 0 0 0,3 2 0 0 0,-1 3 0 0 0,3 3 0 0 0,-1 1 0 0 0,-1 2 0 0 0,1-4 0 0 0,0-4 0 0 0,1-1 0 0 0,-1 1 0 0 0,2 0 0 0 0,2 3 0 0 0,-1 3 0 0 0,1 4 0 0 0,2-2 0 0 0,-1-1 0 0 0,-4-3 0 0 0,-2-3 0 0 0,-3-1 0 0 0,-2-5 0 0 0,-2-5 0 0 0,0-7 0 0 0,-3-2 0 0 0,-5 3 0 0 0,-3 0 0 0 0,-4 2 0 0 0,-1 4 0 0 0,-2 2 0 0 0,-1 0 0 0 0,0-1 0 0 0,1 2 0 0 0,-1 2 0 0 0,0 0 0 0 0,1 2 0 0 0,0 0 0 0 0,-3-3 0 0 0,-5-8 0 0 0,-6-4 0 0 0,-2-4 0 0 0,-1 2 0 0 0,-1 1 0 0 0,-4-8 0 0 0,-1-6 0 0 0,3 3 0 0 0,2 5 0 0 0,3 7 0 0 0,2 3 0 0 0,-3-1 0 0 0,-3 3 0 0 0,-1-1 0 0 0,3 2 0 0 0,2 3 0 0 0,-4-2 0 0 0,-1-1 0 0 0,-1-1 0 0 0,1-4 0 0 0,-1-3 0 0 0,-2-2 0 0 0,-1-2 0 0 0,-3 1 0 0 0,1 2 0 0 0,-3-1 0 0 0,1 1 0 0 0,2-5 0 0 0,-2 0 0 0 0,-1 2 0 0 0,-4-4 0 0 0,2 1 0 0 0,2 0 0 0 0,3-3 0 0 0,3 2 0 0 0,2 3 0 0 0,-2-3 0 0 0,3 2 0 0 0,2-1 0 0 0,4 3 0 0 0,-3-1 0 0 0,-1 3 0 0 0,2 4 0 0 0,1 6 0 0 0,0-3 0 0 0,3-2 0 0 0,-1 2 0 0 0,-3 2 0 0 0,0 3 0 0 0,0 3 0 0 0,0 2 0 0 0,-5-2 0 0 0,0 0 0 0 0,2 0 0 0 0,1-2 0 0 0,2 1 0 0 0,2 0 0 0 0,-6-6 0 0 0,-2 0 0 0 0,-2 1 0 0 0,1-1 0 0 0,1 2 0 0 0,2 2 0 0 0,0-1 0 0 0,0-6 0 0 0,2-2 0 0 0,-4-3 0 0 0,0-1 0 0 0,0 3 0 0 0,3 5 0 0 0,0 1 0 0 0,-1-1 0 0 0,0 2 0 0 0,0-1 0 0 0,-2-1 0 0 0,-1-1 0 0 0,4 1 0 0 0,2 3 0 0 0,0-1 0 0 0,-2 0 0 0 0,1 0 0 0 0,1 2 0 0 0,1-3 0 0 0,2 0 0 0 0,1 2 0 0 0,-1 6 0 0 0,0 2 0 0 0,-2 3 0 0 0,2 0 0 0 0,1 0 0 0 0,2 0 0 0 0,-1-1 0 0 0,3-3 0 0 0,-1-1 0 0 0,-1-1 0 0 0,-3 1 0 0 0,-1 1 0 0 0,2 1 0 0 0,-1 0 0 0 0,3 1 0 0 0,0-3 0 0 0,-2-4 0 0 0,-1-1 0 0 0,1 1 0 0 0,1-2 0 0 0,-2 1 0 0 0,-1-1 0 0 0,-2 1 0 0 0,0 2 0 0 0,3 1 0 0 0,-1 3 0 0 0,4 0 0 0 0,0 2 0 0 0,2 0 0 0 0,2 1 0 0 0,-4-4 0 0 0,-2 0 0 0 0,0-4 0 0 0,2-3 0 0 0,4-11 0 0 0,2-7 0 0 0,3-7 0 0 0,1-7 0 0 0,1-6 0 0 0,1-2 0 0 0,-1 1 0 0 0,1-1 0 0 0,-1 4 0 0 0,1 1 0 0 0,-1-3 0 0 0,0 4 0 0 0,0 2 0 0 0,0-1 0 0 0,0 0 0 0 0,0-3 0 0 0,0-1 0 0 0,0 9 0 0 0,-4 0 0 0 0,0 3 0 0 0,-3 8 0 0 0,-1 2 0 0 0,2 5 0 0 0,1 6 0 0 0,2 2 0 0 0,1 3 0 0 0,-2 1 0 0 0,-3 0 0 0 0,-1 3 0 0 0,-2-5 0 0 0,0-3 0 0 0,3 0 0 0 0,-1 2 0 0 0,0-2 0 0 0,3 0 0 0 0,1 2 0 0 0,2 4 0 0 0,1-4 0 0 0,-3 0 0 0 0,0-5 0 0 0,1 1 0 0 0,0-1 0 0 0,-6-4 0 0 0,-4-2 0 0 0,-4-11 0 0 0,-2-10 0 0 0,2-5 0 0 0,-2 0 0 0 0,1 4 0 0 0,1 3 0 0 0,0 0 0 0 0,3 6 0 0 0,4 2 0 0 0,0 8 0 0 0,3 1 0 0 0,-2-2 0 0 0,-2 3 0 0 0,-2-1 0 0 0,0-3 0 0 0,4-3 0 0 0,-2-4 0 0 0,3 5 0 0 0,2 7 0 0 0,-2-4 0 0 0,1-2 0 0 0,2 2 0 0 0,1 7 0 0 0,2-1 0 0 0,1 1 0 0 0,1 2 0 0 0,-3-1 0 0 0,-5 1 0 0 0,0 2 0 0 0,1-1 0 0 0,2 2 0 0 0,-2 4 0 0 0,1 1 0 0 0,1-2 0 0 0,2 2 0 0 0,0-1 0 0 0,2 1 0 0 0,1 2 0 0 0,0 2 0 0 0,0 0 0 0 0,0-1 0 0 0,1 2 0 0 0,-1 1 0 0 0,0-2 0 0 0,0 0 0 0 0,0 1 0 0 0,0 1 0 0 0,0-2 0 0 0,0 0 0 0 0,0 1 0 0 0,-3 1 0 0 0,-1-2 0 0 0,0 1 0 0 0,-2 0 0 0 0,-6-2 0 0 0,-8-3 0 0 0,-6 1 0 0 0,-2 3 0 0 0,-2 4 0 0 0,-3 2 0 0 0,2 3 0 0 0,2 4 0 0 0,0 1 0 0 0,2-1 0 0 0,3 1 0 0 0,1 2 0 0 0,0-1 0 0 0,-1 1 0 0 0,2 2 0 0 0,1 1 0 0 0,1-1 0 0 0,-2 0 0 0 0,-4 1 0 0 0,-1 1 0 0 0,-5-2 0 0 0,-1 0 0 0 0,-4 0 0 0 0,-2 2 0 0 0,-1-6 0 0 0,3-1 0 0 0,5 2 0 0 0,4 1 0 0 0,5 2 0 0 0,-1 3 0 0 0,1 0 0 0 0,2 2 0 0 0,0 0 0 0 0,-9 1 0 0 0,-2-1 0 0 0,-6 0 0 0 0,0 1 0 0 0,5-1 0 0 0,-4 0 0 0 0,3 0 0 0 0,4 0 0 0 0,0 0 0 0 0,-1 0 0 0 0,2 0 0 0 0,-4 0 0 0 0,1 0 0 0 0,2 0 0 0 0,-4 0 0 0 0,2 0 0 0 0,-4 0 0 0 0,1 0 0 0 0,0 0 0 0 0,0 0 0 0 0,-1 0 0 0 0,3 0 0 0 0,1 0 0 0 0,-1 0 0 0 0,2 0 0 0 0,-3 0 0 0 0,1 0 0 0 0,0 3 0 0 0,2 1 0 0 0,3 0 0 0 0,4-1 0 0 0,3 0 0 0 0,2 1 0 0 0,0 1 0 0 0,2-1 0 0 0,0-1 0 0 0,-1 2 0 0 0,-2 1 0 0 0,-2 1 0 0 0,0 3 0 0 0,1 4 0 0 0,-3-2 0 0 0,1 1 0 0 0,0-2 0 0 0,1 0 0 0 0,2 1 0 0 0,-3 5 0 0 0,1 2 0 0 0,0 2 0 0 0,1 2 0 0 0,-2 1 0 0 0,0-1 0 0 0,0-1 0 0 0,-4-2 0 0 0,-1-1 0 0 0,4 0 0 0 0,6-1 0 0 0,7 2 0 0 0,4 1 0 0 0,5 0 0 0 0,1 0 0 0 0,2-1 0 0 0,0-2 0 0 0,0 1 0 0 0,3-1 0 0 0,4-1 0 0 0,3-2 0 0 0,7-5 0 0 0,2 0 0 0 0,1-2 0 0 0,1-3 0 0 0,2-2 0 0 0,0-1 0 0 0,-1-2 0 0 0,-1 0 0 0 0,1 0 0 0 0,1 0 0 0 0,-2-1 0 0 0,-1 1 0 0 0,3 0 0 0 0,-1-1 0 0 0,0 1 0 0 0,-2 0 0 0 0,2 0 0 0 0,1 0 0 0 0,-2 0 0 0 0,-1 0 0 0 0,3 0 0 0 0,-1 0 0 0 0,3 7 0 0 0,0 1 0 0 0,-2 0 0 0 0,-2-2 0 0 0,-1-2 0 0 0,-2-1 0 0 0,3-1 0 0 0,0-2 0 0 0,0 0 0 0 0,-1 0 0 0 0,2 0 0 0 0,0-1 0 0 0,0 1 0 0 0,-1 0 0 0 0,1 0 0 0 0,1 3 0 0 0,-1 1 0 0 0,-2-1 0 0 0,3 0 0 0 0,-1 0 0 0 0,0-2 0 0 0,-1 0 0 0 0,1-1 0 0 0,1 0 0 0 0,-2 0 0 0 0,0 0 0 0 0,1 0 0 0 0,0-1 0 0 0,3 5 0 0 0,6 0 0 0 0,1 0 0 0 0,-2-1 0 0 0,-1-1 0 0 0,-1 0 0 0 0,-3-2 0 0 0,-3 1 0 0 0,1-1 0 0 0,2-1 0 0 0,1 1 0 0 0,5 0 0 0 0,3 0 0 0 0,3 0 0 0 0,-3 0 0 0 0,-4 3 0 0 0,-4 1 0 0 0,0 0 0 0 0,-3-1 0 0 0,-1-1 0 0 0,-2 0 0 0 0,2-2 0 0 0,0 1 0 0 0,-1-1 0 0 0,-1 0 0 0 0,2-1 0 0 0,1 1 0 0 0,-1 0 0 0 0,-2 0 0 0 0,3 0 0 0 0,-1 0 0 0 0,0 0 0 0 0,-1 0 0 0 0,1 0 0 0 0,0 0 0 0 0,3-3 0 0 0,3-1 0 0 0,2-7 0 0 0,0-1 0 0 0,1 2 0 0 0,-3-1 0 0 0,-2-1 0 0 0,2 1 0 0 0,0 2 0 0 0,1 1 0 0 0,-4-3 0 0 0,-4-1 0 0 0,-3-6 0 0 0,-1-1 0 0 0,-1-2 0 0 0,0 0 0 0 0,-3 1 0 0 0,-1 1 0 0 0,-3 4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6-07T18:11:39.9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10163 6774 16383 0 0,'-4'0'0'0'0,"-3"-3"0"0"0,-1-5 0 0 0,-3-10 0 0 0,-2-6 0 0 0,0-2 0 0 0,3-3 0 0 0,3 0 0 0 0,0 1 0 0 0,0 3 0 0 0,3 0 0 0 0,0-1 0 0 0,2 3 0 0 0,1 1 0 0 0,1-2 0 0 0,-3 0 0 0 0,-1 1 0 0 0,0 1 0 0 0,-2 1 0 0 0,-3 4 0 0 0,-4 6 0 0 0,-2 3 0 0 0,-3 4 0 0 0,-7 3 0 0 0,-4 1 0 0 0,1 1 0 0 0,-2 0 0 0 0,1-1 0 0 0,2 1 0 0 0,-4 0 0 0 0,-1-1 0 0 0,-1 0 0 0 0,-1 0 0 0 0,-2 0 0 0 0,2 0 0 0 0,0 0 0 0 0,3 0 0 0 0,3 0 0 0 0,0-6 0 0 0,2-3 0 0 0,2 1 0 0 0,1 1 0 0 0,3 2 0 0 0,-7-1 0 0 0,-5 0 0 0 0,-6 1 0 0 0,-1 1 0 0 0,4 2 0 0 0,-3-2 0 0 0,2-1 0 0 0,-3 0 0 0 0,2 2 0 0 0,0-3 0 0 0,-3-3 0 0 0,1-3 0 0 0,5-4 0 0 0,-2-1 0 0 0,2-2 0 0 0,6 0 0 0 0,6-1 0 0 0,3 0 0 0 0,4 1 0 0 0,5-4 0 0 0,4-1 0 0 0,4 1 0 0 0,1 0 0 0 0,2-1 0 0 0,-1-1 0 0 0,1 1 0 0 0,0-6 0 0 0,0-1 0 0 0,-1 2 0 0 0,1 3 0 0 0,-1-6 0 0 0,0-2 0 0 0,0-3 0 0 0,3-2 0 0 0,5 3 0 0 0,4 0 0 0 0,3 4 0 0 0,2 3 0 0 0,2 5 0 0 0,-2-5 0 0 0,-5 0 0 0 0,-7-2 0 0 0,-8 5 0 0 0,-10 0 0 0 0,-6 1 0 0 0,-6 4 0 0 0,-3 4 0 0 0,-2 0 0 0 0,-3-3 0 0 0,0-1 0 0 0,4-1 0 0 0,3 1 0 0 0,3 1 0 0 0,5 0 0 0 0,5 0 0 0 0,3 1 0 0 0,-1 0 0 0 0,1 0 0 0 0,3 0 0 0 0,2 0 0 0 0,3 0 0 0 0,0-3 0 0 0,2-1 0 0 0,0-1 0 0 0,1 2 0 0 0,-1-3 0 0 0,1 1 0 0 0,2-3 0 0 0,2-6 0 0 0,2-1 0 0 0,4 2 0 0 0,0-4 0 0 0,5-2 0 0 0,2 1 0 0 0,-1 5 0 0 0,0 4 0 0 0,0 4 0 0 0,3-1 0 0 0,2-3 0 0 0,1 0 0 0 0,6 2 0 0 0,1 2 0 0 0,-1 5 0 0 0,0 6 0 0 0,0 4 0 0 0,0-1 0 0 0,-1 3 0 0 0,-2 3 0 0 0,-2-1 0 0 0,-3-7 0 0 0,0-3 0 0 0,-2-11 0 0 0,1-7 0 0 0,2-8 0 0 0,2-1 0 0 0,4-7 0 0 0,3-2 0 0 0,0 1 0 0 0,2-1 0 0 0,2-3 0 0 0,-1 5 0 0 0,-1 0 0 0 0,2 5 0 0 0,5 4 0 0 0,2 2 0 0 0,-3 3 0 0 0,-2 6 0 0 0,-3 3 0 0 0,-4 7 0 0 0,-5 3 0 0 0,-3 1 0 0 0,-2 3 0 0 0,-1 4 0 0 0,-1 3 0 0 0,3 6 0 0 0,5 6 0 0 0,1 4 0 0 0,2 8 0 0 0,3 4 0 0 0,0 1 0 0 0,-3-1 0 0 0,-7 0 0 0 0,-6-2 0 0 0,-7-1 0 0 0,-4 0 0 0 0,-3 2 0 0 0,-2 2 0 0 0,-1-2 0 0 0,-1 1 0 0 0,1 1 0 0 0,0 1 0 0 0,0-1 0 0 0,7-2 0 0 0,6-4 0 0 0,7-5 0 0 0,7-5 0 0 0,2-4 0 0 0,3-2 0 0 0,3-2 0 0 0,3-1 0 0 0,-3 0 0 0 0,1 0 0 0 0,-4 0 0 0 0,-3 0 0 0 0,-3 1 0 0 0,1 0 0 0 0,2 0 0 0 0,0 0 0 0 0,1 0 0 0 0,-1 0 0 0 0,-2 0 0 0 0,-2 0 0 0 0,1 3 0 0 0,0 2 0 0 0,-1 2 0 0 0,-5 4 0 0 0,-2 3 0 0 0,-4 3 0 0 0,-5 4 0 0 0,1 6 0 0 0,-2 2 0 0 0,-3 1 0 0 0,0 0 0 0 0,-3-2 0 0 0,6 1 0 0 0,2-2 0 0 0,-1-2 0 0 0,-2-2 0 0 0,-1-2 0 0 0,-2 2 0 0 0,-5 0 0 0 0,-5 0 0 0 0,-5-2 0 0 0,7-3 0 0 0,6-6 0 0 0,11 0 0 0 0,13-4 0 0 0,5-2 0 0 0,12 1 0 0 0,3 3 0 0 0,2-1 0 0 0,-2-2 0 0 0,-3-1 0 0 0,-1 1 0 0 0,-6-1 0 0 0,-4-1 0 0 0,-2 2 0 0 0,2 2 0 0 0,1 4 0 0 0,2 6 0 0 0,-2-1 0 0 0,-2 1 0 0 0,-4 0 0 0 0,-2 3 0 0 0,-3 2 0 0 0,-1-1 0 0 0,-1 0 0 0 0,0-2 0 0 0,-4 3 0 0 0,-4 0 0 0 0,-5 3 0 0 0,-2 0 0 0 0,-2 2 0 0 0,-2 3 0 0 0,-1-2 0 0 0,0-1 0 0 0,1-4 0 0 0,-1 1 0 0 0,-6 3 0 0 0,-5-5 0 0 0,-11-1 0 0 0,-5-6 0 0 0,-4-2 0 0 0,-3-4 0 0 0,1-3 0 0 0,3-1 0 0 0,11 3 0 0 0,14-1 0 0 0,16-2 0 0 0,15-2 0 0 0,15 1 0 0 0,6 0 0 0 0,7-1 0 0 0,0 2 0 0 0,-2 0 0 0 0,-7-2 0 0 0,-4 2 0 0 0,2 3 0 0 0,0 7 0 0 0,3 4 0 0 0,-2-2 0 0 0,1 0 0 0 0,4 3 0 0 0,0 1 0 0 0,2 4 0 0 0,-3 0 0 0 0,-8-1 0 0 0,-6-1 0 0 0,-2-2 0 0 0,-7 1 0 0 0,-7 1 0 0 0,-7-2 0 0 0,-4 0 0 0 0,-11 1 0 0 0,-4 1 0 0 0,-8 3 0 0 0,-3-1 0 0 0,0-1 0 0 0,2-2 0 0 0,0-6 0 0 0,0-1 0 0 0,0-5 0 0 0,-1 0 0 0 0,0-3 0 0 0,1-3 0 0 0,-1 2 0 0 0,0-2 0 0 0,-7-1 0 0 0,-6 1 0 0 0,-4 4 0 0 0,-6 0 0 0 0,-10-2 0 0 0,-10-3 0 0 0,-8-1 0 0 0,-3-2 0 0 0,1-1 0 0 0,6-1 0 0 0,7 0 0 0 0,12 3 0 0 0,12 4 0 0 0,13 11 0 0 0,10 6 0 0 0,7 9 0 0 0,5 5 0 0 0,-2 7 0 0 0,0-1 0 0 0,0 5 0 0 0,1 2 0 0 0,0-5 0 0 0,-3 4 0 0 0,-1-3 0 0 0,0 0 0 0 0,2-5 0 0 0,0-6 0 0 0,2-2 0 0 0,0-5 0 0 0,1-3 0 0 0,0-7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6-07T18:11:39.99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8233 10345 16383 0 0,'6'0'0'0'0,"17"0"0"0"0,21 0 0 0 0,22 0 0 0 0,18 0 0 0 0,16 0 0 0 0,18 0 0 0 0,7 0 0 0 0,0 0 0 0 0,-3 0 0 0 0,-13 0 0 0 0,-6 0 0 0 0,-11 0 0 0 0,-6 0 0 0 0,-16 0 0 0 0,-5 0 0 0 0,-3 0 0 0 0,1 0 0 0 0,1 0 0 0 0,7 0 0 0 0,10 0 0 0 0,8 0 0 0 0,0 0 0 0 0,3 0 0 0 0,-1 0 0 0 0,3 0 0 0 0,-1 0 0 0 0,2 0 0 0 0,-2 0 0 0 0,2 0 0 0 0,7 0 0 0 0,0 0 0 0 0,0 0 0 0 0,-6 0 0 0 0,-6 0 0 0 0,-5 0 0 0 0,-5 0 0 0 0,-4 0 0 0 0,1 0 0 0 0,0 0 0 0 0,1 0 0 0 0,6 0 0 0 0,-2 0 0 0 0,0 0 0 0 0,-1 0 0 0 0,0 0 0 0 0,-3 0 0 0 0,-1 3 0 0 0,0 2 0 0 0,2-1 0 0 0,4 0 0 0 0,-1-2 0 0 0,0 7 0 0 0,-1 1 0 0 0,1 0 0 0 0,-8 0 0 0 0,-1 3 0 0 0,-8-1 0 0 0,-4-2 0 0 0,-5-4 0 0 0,-3 1 0 0 0,4 0 0 0 0,-1 1 0 0 0,0 4 0 0 0,-6-1 0 0 0,-5-3 0 0 0,0 2 0 0 0,-4 1 0 0 0,-3 3 0 0 0,-5-1 0 0 0,0 4 0 0 0,-3 2 0 0 0,-1 1 0 0 0,-1-2 0 0 0,-3-2 0 0 0,-2 0 0 0 0,-2 4 0 0 0,3 5 0 0 0,-7-2 0 0 0,-20-5 0 0 0,-28 2 0 0 0,-30-2 0 0 0,-28-1 0 0 0,-24 0 0 0 0,-16 2 0 0 0,-4-3 0 0 0,7-4 0 0 0,15 3 0 0 0,15-2 0 0 0,22-2 0 0 0,19-3 0 0 0,13-4 0 0 0,7-1 0 0 0,-4-2 0 0 0,-10-1 0 0 0,-15-1 0 0 0,-13 1 0 0 0,-13-1 0 0 0,-13 0 0 0 0,-11 1 0 0 0,1 0 0 0 0,0 0 0 0 0,2 3 0 0 0,6 2 0 0 0,10 3 0 0 0,12 0 0 0 0,5 3 0 0 0,10 5 0 0 0,1 1 0 0 0,0-3 0 0 0,-1 0 0 0 0,-5-3 0 0 0,-18 1 0 0 0,-11-2 0 0 0,-10 2 0 0 0,-13-3 0 0 0,-16-1 0 0 0,-10-3 0 0 0,-7 6 0 0 0,2 0 0 0 0,5-1 0 0 0,6-2 0 0 0,10-3 0 0 0,1-2 0 0 0,6-2 0 0 0,2-1 0 0 0,1 0 0 0 0,7 0 0 0 0,10-1 0 0 0,13 1 0 0 0,13 3 0 0 0,16 1 0 0 0,17 1 0 0 0,6-2 0 0 0,8 3 0 0 0,2 3 0 0 0,4 0 0 0 0,-3-1 0 0 0,1 1 0 0 0,1 3 0 0 0,4 1 0 0 0,2 3 0 0 0,3 2 0 0 0,4 0 0 0 0,2 5 0 0 0,1 4 0 0 0,-1 0 0 0 0,-1 0 0 0 0,2-2 0 0 0,0-2 0 0 0,0-2 0 0 0,1-1 0 0 0,4-1 0 0 0,6 0 0 0 0,14 0 0 0 0,23-4 0 0 0,37-3 0 0 0,33-5 0 0 0,30-3 0 0 0,13-2 0 0 0,5-2 0 0 0,-9-1 0 0 0,-16 0 0 0 0,-26 1 0 0 0,-23-1 0 0 0,-15-3 0 0 0,-15-4 0 0 0,-13-4 0 0 0,-8-3 0 0 0,-6 1 0 0 0,3-1 0 0 0,5-4 0 0 0,4-2 0 0 0,-1-1 0 0 0,0 4 0 0 0,-1 5 0 0 0,0 0 0 0 0,-5 4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6-07T18:11:39.997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9471 4014 16383 0 0,'-10'0'0'0'0,"-9"3"0"0"0,-6 2 0 0 0,0 2 0 0 0,-1 1 0 0 0,3-2 0 0 0,0 2 0 0 0,2 3 0 0 0,1 2 0 0 0,1 6 0 0 0,0 3 0 0 0,0 4 0 0 0,3 4 0 0 0,1 4 0 0 0,0 3 0 0 0,-1 1 0 0 0,-4 1 0 0 0,-2 1 0 0 0,-1-3 0 0 0,3-6 0 0 0,0 0 0 0 0,-1 0 0 0 0,3-2 0 0 0,2-2 0 0 0,0 0 0 0 0,0 6 0 0 0,-4 0 0 0 0,-2-3 0 0 0,-4-5 0 0 0,0-5 0 0 0,0-5 0 0 0,-1 1 0 0 0,-3 1 0 0 0,1 1 0 0 0,1 1 0 0 0,7-1 0 0 0,6 1 0 0 0,6 0 0 0 0,4 0 0 0 0,3 7 0 0 0,2 2 0 0 0,1 0 0 0 0,1 5 0 0 0,-1 4 0 0 0,0 2 0 0 0,-1 1 0 0 0,1-3 0 0 0,-1-1 0 0 0,0-4 0 0 0,0-4 0 0 0,0-3 0 0 0,0 0 0 0 0,0 0 0 0 0,0-2 0 0 0,3-1 0 0 0,5-2 0 0 0,0 0 0 0 0,3-1 0 0 0,2 3 0 0 0,3 1 0 0 0,1 4 0 0 0,1-4 0 0 0,1-6 0 0 0,1-5 0 0 0,2-1 0 0 0,2-3 0 0 0,0-3 0 0 0,5-2 0 0 0,2-1 0 0 0,-2-2 0 0 0,-3 0 0 0 0,5-1 0 0 0,0 1 0 0 0,-2-1 0 0 0,1 1 0 0 0,-1 0 0 0 0,-3 0 0 0 0,-3 0 0 0 0,6-1 0 0 0,4-5 0 0 0,0-7 0 0 0,0 1 0 0 0,-1 0 0 0 0,0 1 0 0 0,-3 1 0 0 0,-2 3 0 0 0,-3 2 0 0 0,-3 3 0 0 0,6 1 0 0 0,2 0 0 0 0,-2 2 0 0 0,5-1 0 0 0,1 1 0 0 0,-2-1 0 0 0,3 4 0 0 0,3 7 0 0 0,-1 6 0 0 0,3 3 0 0 0,2 1 0 0 0,-3-2 0 0 0,-2-2 0 0 0,-2 0 0 0 0,-5 0 0 0 0,-1 1 0 0 0,-4 3 0 0 0,-7 2 0 0 0,-6-1 0 0 0,-5 0 0 0 0,-4 3 0 0 0,-5 3 0 0 0,-2 0 0 0 0,-1 3 0 0 0,-2-2 0 0 0,1 2 0 0 0,0 1 0 0 0,3-1 0 0 0,1-2 0 0 0,1-4 0 0 0,1 2 0 0 0,1-2 0 0 0,1-1 0 0 0,-1-2 0 0 0,3-1 0 0 0,5-4 0 0 0,7-5 0 0 0,8-5 0 0 0,6-7 0 0 0,5-6 0 0 0,0-6 0 0 0,-2-4 0 0 0,-4 1 0 0 0,0 0 0 0 0,2 2 0 0 0,-1 0 0 0 0,-2 2 0 0 0,1 3 0 0 0,6-3 0 0 0,7-5 0 0 0,0 2 0 0 0,-4 0 0 0 0,-5 1 0 0 0,-5 4 0 0 0,0 0 0 0 0,-2-5 0 0 0,-2-3 0 0 0,2-6 0 0 0,-4-1 0 0 0,-2 0 0 0 0,-4 0 0 0 0,-1-1 0 0 0,-4-1 0 0 0,-2 2 0 0 0,-4 1 0 0 0,2 1 0 0 0,5-1 0 0 0,2-1 0 0 0,1 1 0 0 0,1 1 0 0 0,2 2 0 0 0,9-4 0 0 0,12-4 0 0 0,3 3 0 0 0,-1 6 0 0 0,1 5 0 0 0,-2 6 0 0 0,3 1 0 0 0,0 1 0 0 0,3 2 0 0 0,1 1 0 0 0,7 2 0 0 0,-3 1 0 0 0,0-7 0 0 0,-4-2 0 0 0,-8 1 0 0 0,-6 1 0 0 0,-3 2 0 0 0,-2 2 0 0 0,-3-2 0 0 0,-3 0 0 0 0,-1-2 0 0 0,-4-6 0 0 0,-5-5 0 0 0,-4-2 0 0 0,-6-1 0 0 0,-8 0 0 0 0,-8 0 0 0 0,-5 1 0 0 0,-3 0 0 0 0,0 0 0 0 0,1 4 0 0 0,0 5 0 0 0,1 3 0 0 0,1 1 0 0 0,0 1 0 0 0,-2 2 0 0 0,-5-6 0 0 0,-4 0 0 0 0,-4-3 0 0 0,-10-5 0 0 0,0-1 0 0 0,-8-3 0 0 0,0-5 0 0 0,-2-2 0 0 0,-7-6 0 0 0,2-4 0 0 0,-4 5 0 0 0,-1-3 0 0 0,0-2 0 0 0,-4-1 0 0 0,8 2 0 0 0,10 6 0 0 0,14-3 0 0 0,14 3 0 0 0,10 2 0 0 0,7 1 0 0 0,5 2 0 0 0,3 3 0 0 0,1 1 0 0 0,-1-1 0 0 0,1 0 0 0 0,-2 1 0 0 0,0 1 0 0 0,0-3 0 0 0,-1-2 0 0 0,-3-5 0 0 0,-12-6 0 0 0,-7-1 0 0 0,-6 4 0 0 0,-5 0 0 0 0,-3 3 0 0 0,0 4 0 0 0,4 7 0 0 0,4 3 0 0 0,0 5 0 0 0,2 5 0 0 0,2 3 0 0 0,2 3 0 0 0,-2 2 0 0 0,-4-10 0 0 0,0-3 0 0 0,-2 1 0 0 0,1 2 0 0 0,2 3 0 0 0,-5 3 0 0 0,-3 1 0 0 0,1 3 0 0 0,0 0 0 0 0,-2 3 0 0 0,3 6 0 0 0,-3 7 0 0 0,-3 8 0 0 0,-2 6 0 0 0,4 2 0 0 0,0-1 0 0 0,8-3 0 0 0,4-3 0 0 0,4 8 0 0 0,3 1 0 0 0,0 1 0 0 0,0 2 0 0 0,0 0 0 0 0,4 1 0 0 0,3-2 0 0 0,-3-2 0 0 0,1 1 0 0 0,9-3 0 0 0,20-7 0 0 0,24-7 0 0 0,20-7 0 0 0,13-6 0 0 0,13-3 0 0 0,9-2 0 0 0,-1-1 0 0 0,-6-1 0 0 0,-15 1 0 0 0,-10 0 0 0 0,-12 3 0 0 0,-12 5 0 0 0,-12 8 0 0 0,-11 4 0 0 0,-8 3 0 0 0,-6 0 0 0 0,-6 7 0 0 0,-9 1 0 0 0,-13 0 0 0 0,-9-2 0 0 0,-12-6 0 0 0,-8 0 0 0 0,-2 0 0 0 0,-5-4 0 0 0,1-2 0 0 0,5-3 0 0 0,8-1 0 0 0,19 4 0 0 0,25 3 0 0 0,31 2 0 0 0,25-2 0 0 0,22-2 0 0 0,16 8 0 0 0,4 0 0 0 0,-1-1 0 0 0,-6-2 0 0 0,-14-4 0 0 0,-16-1 0 0 0,-18-2 0 0 0,-23 5 0 0 0,-28 1 0 0 0,-25 5 0 0 0,-26-2 0 0 0,-11-2 0 0 0,-4-4 0 0 0,5-6 0 0 0,22-5 0 0 0,29-3 0 0 0,32-2 0 0 0,26 1 0 0 0,12 4 0 0 0,9 1 0 0 0,-2-1 0 0 0,-8-2 0 0 0,-4-2 0 0 0,-14-4 0 0 0,-33-10 0 0 0,-31-6 0 0 0,-35-8 0 0 0,-34-15 0 0 0,-20-5 0 0 0,-22-6 0 0 0,-12-3 0 0 0,-10 5 0 0 0,17 7 0 0 0,19 7 0 0 0,19 10 0 0 0,25 9 0 0 0,31 7 0 0 0,39 5 0 0 0,33 7 0 0 0,31 2 0 0 0,27 5 0 0 0,19 0 0 0 0,11-1 0 0 0,6-3 0 0 0,-5-2 0 0 0,-6-1 0 0 0,-13-2 0 0 0,-18-1 0 0 0,-10 3 0 0 0,-12 1 0 0 0,-3 0 0 0 0,-2 3 0 0 0,-4-1 0 0 0,5 7 0 0 0,6 4 0 0 0,-2-1 0 0 0,-2 0 0 0 0,-2-2 0 0 0,-5-4 0 0 0,-1-4 0 0 0,3-2 0 0 0,-2-3 0 0 0,4 0 0 0 0,-2-2 0 0 0,-5 0 0 0 0,-4 1 0 0 0,-1-1 0 0 0,-1 1 0 0 0,-6-1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4T14:56:44.0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10967 5666 16383 0 0,'0'5'0'0'0,"0"5"0"0"0,0 8 0 0 0,-3 14 0 0 0,-1 5 0 0 0,0 7 0 0 0,2-1 0 0 0,-3 3 0 0 0,0-3 0 0 0,1 2 0 0 0,1-1 0 0 0,-2 6 0 0 0,0 1 0 0 0,-2-1 0 0 0,0 2 0 0 0,2-4 0 0 0,1 0 0 0 0,1-3 0 0 0,2-1 0 0 0,1 3 0 0 0,0 3 0 0 0,0 1 0 0 0,0 4 0 0 0,0-1 0 0 0,0 0 0 0 0,0 3 0 0 0,1-4 0 0 0,-1-1 0 0 0,0-3 0 0 0,0 0 0 0 0,0-6 0 0 0,0-2 0 0 0,0-3 0 0 0,0 2 0 0 0,0-2 0 0 0,0 5 0 0 0,0 0 0 0 0,0 2 0 0 0,0-3 0 0 0,0 2 0 0 0,0-2 0 0 0,0 3 0 0 0,0 2 0 0 0,0 0 0 0 0,0 2 0 0 0,0 5 0 0 0,0-1 0 0 0,0 1 0 0 0,0 3 0 0 0,0-2 0 0 0,0 1 0 0 0,0-4 0 0 0,0-2 0 0 0,0-5 0 0 0,0 0 0 0 0,0-4 0 0 0,0 1 0 0 0,0-6 0 0 0,0 1 0 0 0,0-1 0 0 0,0 2 0 0 0,0-1 0 0 0,0 3 0 0 0,0-3 0 0 0,0-3 0 0 0,0 2 0 0 0,0 0 0 0 0,0-1 0 0 0,0 2 0 0 0,0 4 0 0 0,0-4 0 0 0,0 5 0 0 0,0-3 0 0 0,0 1 0 0 0,0-2 0 0 0,0-4 0 0 0,0 0 0 0 0,0 1 0 0 0,0-2 0 0 0,0-2 0 0 0,0-2 0 0 0,0 0 0 0 0,0-3 0 0 0,0-2 0 0 0,0-3 0 0 0,0 0 0 0 0,0 2 0 0 0,0 0 0 0 0,0 1 0 0 0,0 0 0 0 0,0-2 0 0 0,-2 0 0 0 0,-5 3 0 0 0,-2 2 0 0 0,-1 1 0 0 0,2 3 0 0 0,2 3 0 0 0,2-1 0 0 0,-1-3 0 0 0,1-5 0 0 0,0-1 0 0 0,-1-1 0 0 0,0 0 0 0 0,-5 2 0 0 0,0-1 0 0 0,-2 5 0 0 0,2-1 0 0 0,3 1 0 0 0,1-2 0 0 0,0-4 0 0 0,-2 2 0 0 0,-5-1 0 0 0,-2 3 0 0 0,1-1 0 0 0,-1 1 0 0 0,1 1 0 0 0,-4 1 0 0 0,-1 2 0 0 0,1 0 0 0 0,0 0 0 0 0,-2 1 0 0 0,2-3 0 0 0,2-3 0 0 0,0-4 0 0 0,1 0 0 0 0,1 2 0 0 0,-2-1 0 0 0,1-1 0 0 0,0 1 0 0 0,0-1 0 0 0,2-2 0 0 0,1-1 0 0 0,0-2 0 0 0,-1 0 0 0 0,0 1 0 0 0,-2 1 0 0 0,3 0 0 0 0,-6 5 0 0 0,-2 4 0 0 0,-1 0 0 0 0,4-2 0 0 0,-1-1 0 0 0,0 0 0 0 0,0-1 0 0 0,1 0 0 0 0,-3 0 0 0 0,3 0 0 0 0,1-3 0 0 0,1-2 0 0 0,2 2 0 0 0,2 0 0 0 0,-3 1 0 0 0,1 3 0 0 0,0-1 0 0 0,-1-1 0 0 0,0-2 0 0 0,-1 3 0 0 0,1 1 0 0 0,-2-1 0 0 0,0-2 0 0 0,0 0 0 0 0,4 0 0 0 0,-4 4 0 0 0,0 3 0 0 0,-1 6 0 0 0,-3 4 0 0 0,-6 5 0 0 0,0-3 0 0 0,3-3 0 0 0,5-5 0 0 0,0-2 0 0 0,0-4 0 0 0,1 1 0 0 0,0 2 0 0 0,-2 1 0 0 0,-1 2 0 0 0,0-4 0 0 0,2 4 0 0 0,-3 0 0 0 0,0-2 0 0 0,2-1 0 0 0,-1-3 0 0 0,0-1 0 0 0,0-2 0 0 0,0 1 0 0 0,2 4 0 0 0,-3 3 0 0 0,1 1 0 0 0,3-3 0 0 0,1 1 0 0 0,2 2 0 0 0,-3 1 0 0 0,-2-2 0 0 0,2 4 0 0 0,-1 0 0 0 0,-3 7 0 0 0,0 4 0 0 0,0 1 0 0 0,1 3 0 0 0,-4 10 0 0 0,0-4 0 0 0,0 0 0 0 0,4-1 0 0 0,-4-1 0 0 0,2-5 0 0 0,4-6 0 0 0,0-4 0 0 0,4-4 0 0 0,1-2 0 0 0,2-5 0 0 0,1-4 0 0 0,3-4 0 0 0,2-4 0 0 0,3 0 0 0 0,1 0 0 0 0,1 2 0 0 0,0-1 0 0 0,1 0 0 0 0,-1 2 0 0 0,1 0 0 0 0,-1-1 0 0 0,3-1 0 0 0,8-3 0 0 0,15-5 0 0 0,14-3 0 0 0,15-4 0 0 0,12-1 0 0 0,10-2 0 0 0,2-1 0 0 0,4 0 0 0 0,-2 0 0 0 0,1 1 0 0 0,4-1 0 0 0,4 1 0 0 0,-3 0 0 0 0,-3-1 0 0 0,-7 1 0 0 0,-7 0 0 0 0,-5 1 0 0 0,-4-1 0 0 0,-1 0 0 0 0,-3 0 0 0 0,-3 0 0 0 0,-2 0 0 0 0,5 0 0 0 0,4 0 0 0 0,2 0 0 0 0,3 0 0 0 0,-2 0 0 0 0,0 0 0 0 0,-1 0 0 0 0,3 0 0 0 0,-5-6 0 0 0,5-4 0 0 0,1-2 0 0 0,-2 3 0 0 0,-7-1 0 0 0,-5-1 0 0 0,-6 1 0 0 0,0 2 0 0 0,4-3 0 0 0,-1 1 0 0 0,-1 1 0 0 0,-1-1 0 0 0,0 2 0 0 0,-2 2 0 0 0,-2 3 0 0 0,-1-2 0 0 0,-5 0 0 0 0,2 2 0 0 0,0 0 0 0 0,0 1 0 0 0,4 2 0 0 0,4 0 0 0 0,-2 0 0 0 0,3 0 0 0 0,-2-3 0 0 0,1-1 0 0 0,-4 1 0 0 0,-1 0 0 0 0,-1-4 0 0 0,-4-1 0 0 0,-5 0 0 0 0,-5 2 0 0 0,-3 2 0 0 0,-2 2 0 0 0,-1-3 0 0 0,6 2 0 0 0,0-1 0 0 0,0 2 0 0 0,4 0 0 0 0,3 1 0 0 0,-2 1 0 0 0,0-1 0 0 0,-4 2 0 0 0,1-1 0 0 0,2 0 0 0 0,2 0 0 0 0,1 0 0 0 0,5 0 0 0 0,1 0 0 0 0,6 0 0 0 0,2 0 0 0 0,-1 0 0 0 0,-7 0 0 0 0,-1 0 0 0 0,-2 0 0 0 0,-4 0 0 0 0,0 0 0 0 0,2 0 0 0 0,-1 0 0 0 0,3 0 0 0 0,3 0 0 0 0,6 0 0 0 0,3 0 0 0 0,2 0 0 0 0,-3 0 0 0 0,-5 0 0 0 0,-1 0 0 0 0,-4 0 0 0 0,-6 0 0 0 0,-1 0 0 0 0,-2 0 0 0 0,3 0 0 0 0,-1 0 0 0 0,-2 0 0 0 0,3 0 0 0 0,0 0 0 0 0,0 0 0 0 0,-1 0 0 0 0,-5 0 0 0 0,3 0 0 0 0,-2 0 0 0 0,0 0 0 0 0,0 0 0 0 0,-2 0 0 0 0,6 0 0 0 0,1 0 0 0 0,0 0 0 0 0,1-3 0 0 0,-1 0 0 0 0,-3-1 0 0 0,-3 1 0 0 0,-2-1 0 0 0,-3-1 0 0 0,-3 1 0 0 0,1 0 0 0 0,3-3 0 0 0,-1-4 0 0 0,0-3 0 0 0,-3 2 0 0 0,0-1 0 0 0,1-4 0 0 0,0 0 0 0 0,-1 1 0 0 0,2 2 0 0 0,-1 3 0 0 0,3 2 0 0 0,-1 1 0 0 0,-1 2 0 0 0,1-3 0 0 0,0-4 0 0 0,1-1 0 0 0,-1 1 0 0 0,2-1 0 0 0,2 4 0 0 0,-2 2 0 0 0,2 4 0 0 0,1-2 0 0 0,-1-1 0 0 0,-3-3 0 0 0,-2-2 0 0 0,-2-1 0 0 0,-2-5 0 0 0,-2-3 0 0 0,0-7 0 0 0,-2-2 0 0 0,-4 3 0 0 0,-3 0 0 0 0,-4 2 0 0 0,0 3 0 0 0,-2 2 0 0 0,-1 0 0 0 0,0-1 0 0 0,1 2 0 0 0,-1 1 0 0 0,0 1 0 0 0,1 1 0 0 0,0 0 0 0 0,-2-2 0 0 0,-5-7 0 0 0,-5-4 0 0 0,-1-3 0 0 0,-2 1 0 0 0,0 2 0 0 0,-4-8 0 0 0,0-5 0 0 0,2 3 0 0 0,2 4 0 0 0,2 6 0 0 0,2 3 0 0 0,-3-1 0 0 0,-2 3 0 0 0,-1-2 0 0 0,3 3 0 0 0,1 2 0 0 0,-3-2 0 0 0,-1 0 0 0 0,-1-2 0 0 0,1-3 0 0 0,-1-2 0 0 0,-1-2 0 0 0,-2-2 0 0 0,-1 1 0 0 0,-1 1 0 0 0,-1 0 0 0 0,0 1 0 0 0,2-5 0 0 0,-2 0 0 0 0,0 2 0 0 0,-4-3 0 0 0,1 0 0 0 0,3 0 0 0 0,2-2 0 0 0,2 2 0 0 0,2 2 0 0 0,-1-3 0 0 0,2 2 0 0 0,2 0 0 0 0,3 2 0 0 0,-3-1 0 0 0,0 3 0 0 0,2 3 0 0 0,0 5 0 0 0,0-2 0 0 0,3-2 0 0 0,-1 2 0 0 0,-3 2 0 0 0,1 2 0 0 0,-1 3 0 0 0,1 1 0 0 0,-5-1 0 0 0,0 0 0 0 0,2 0 0 0 0,1-2 0 0 0,1 1 0 0 0,2 0 0 0 0,-5-5 0 0 0,-1-1 0 0 0,-3 2 0 0 0,2-1 0 0 0,0 1 0 0 0,2 2 0 0 0,0 0 0 0 0,0-6 0 0 0,2-2 0 0 0,-4-2 0 0 0,1-1 0 0 0,-1 2 0 0 0,3 5 0 0 0,0 1 0 0 0,-1-2 0 0 0,0 3 0 0 0,0-1 0 0 0,-2-1 0 0 0,0-1 0 0 0,3 0 0 0 0,1 4 0 0 0,1-1 0 0 0,-2-1 0 0 0,0 1 0 0 0,2 1 0 0 0,0-2 0 0 0,2-1 0 0 0,1 3 0 0 0,0 5 0 0 0,-1 1 0 0 0,-2 3 0 0 0,2 0 0 0 0,1 0 0 0 0,2 0 0 0 0,-1-1 0 0 0,2-2 0 0 0,0-1 0 0 0,-2-2 0 0 0,-2 2 0 0 0,0 1 0 0 0,1 0 0 0 0,-1 1 0 0 0,2 0 0 0 0,1-2 0 0 0,-2-4 0 0 0,-1-1 0 0 0,1 1 0 0 0,1-1 0 0 0,-2 0 0 0 0,-1 0 0 0 0,-1 0 0 0 0,0 2 0 0 0,2 1 0 0 0,-1 3 0 0 0,4-1 0 0 0,-1 2 0 0 0,3 1 0 0 0,1 0 0 0 0,-4-3 0 0 0,-1-1 0 0 0,0-3 0 0 0,2-2 0 0 0,3-10 0 0 0,2-6 0 0 0,2-6 0 0 0,1-7 0 0 0,1-4 0 0 0,1-2 0 0 0,-1 0 0 0 0,1 0 0 0 0,-1 3 0 0 0,1 1 0 0 0,-1-2 0 0 0,0 3 0 0 0,0 1 0 0 0,0 0 0 0 0,0 0 0 0 0,0-3 0 0 0,0-1 0 0 0,0 9 0 0 0,-4-1 0 0 0,1 3 0 0 0,-3 6 0 0 0,-1 3 0 0 0,2 4 0 0 0,1 5 0 0 0,1 2 0 0 0,2 2 0 0 0,-3 1 0 0 0,-2 1 0 0 0,0 2 0 0 0,-3-5 0 0 0,1-2 0 0 0,2 0 0 0 0,-1 2 0 0 0,0-2 0 0 0,3 0 0 0 0,1 2 0 0 0,1 3 0 0 0,1-3 0 0 0,-2-1 0 0 0,-1-3 0 0 0,2 0 0 0 0,-1-1 0 0 0,-5-3 0 0 0,-3-2 0 0 0,-3-9 0 0 0,-2-9 0 0 0,1-5 0 0 0,-1 0 0 0 0,1 4 0 0 0,1 3 0 0 0,-1 0 0 0 0,3 4 0 0 0,4 3 0 0 0,-1 6 0 0 0,3 2 0 0 0,-1-3 0 0 0,-2 4 0 0 0,-3-2 0 0 0,1-2 0 0 0,4-3 0 0 0,-2-3 0 0 0,2 4 0 0 0,2 6 0 0 0,-2-4 0 0 0,1-1 0 0 0,2 2 0 0 0,0 6 0 0 0,3-1 0 0 0,0 0 0 0 0,1 3 0 0 0,-3-2 0 0 0,-4 2 0 0 0,1 1 0 0 0,0-1 0 0 0,1 3 0 0 0,-1 2 0 0 0,1 2 0 0 0,1-3 0 0 0,2 3 0 0 0,-1-2 0 0 0,2 2 0 0 0,1 1 0 0 0,0 2 0 0 0,0 0 0 0 0,0-1 0 0 0,1 2 0 0 0,-1 1 0 0 0,0-3 0 0 0,0 1 0 0 0,0 1 0 0 0,0 1 0 0 0,0-2 0 0 0,0 0 0 0 0,0 1 0 0 0,-2 0 0 0 0,-2-1 0 0 0,1 1 0 0 0,-2 0 0 0 0,-6-2 0 0 0,-5-3 0 0 0,-7 2 0 0 0,0 2 0 0 0,-3 3 0 0 0,-2 2 0 0 0,2 3 0 0 0,1 3 0 0 0,1 2 0 0 0,1-2 0 0 0,3 1 0 0 0,0 2 0 0 0,1-1 0 0 0,-2 1 0 0 0,2 1 0 0 0,2 2 0 0 0,0-1 0 0 0,-2-1 0 0 0,-3 2 0 0 0,-1 0 0 0 0,-4-1 0 0 0,-1-1 0 0 0,-3 1 0 0 0,-2 1 0 0 0,-1-4 0 0 0,2-2 0 0 0,5 2 0 0 0,3 1 0 0 0,5 1 0 0 0,-2 4 0 0 0,2-1 0 0 0,1 2 0 0 0,0 0 0 0 0,-7 1 0 0 0,-2-1 0 0 0,-6 0 0 0 0,1 1 0 0 0,4-1 0 0 0,-3 0 0 0 0,2 0 0 0 0,4 0 0 0 0,-1 0 0 0 0,0 0 0 0 0,1 0 0 0 0,-3 0 0 0 0,1 0 0 0 0,2 0 0 0 0,-4 0 0 0 0,2 0 0 0 0,-4 0 0 0 0,1 0 0 0 0,1 0 0 0 0,-1 0 0 0 0,0 0 0 0 0,2 0 0 0 0,0 0 0 0 0,0 0 0 0 0,2 0 0 0 0,-3 0 0 0 0,1 0 0 0 0,0 2 0 0 0,2 2 0 0 0,2-1 0 0 0,4 0 0 0 0,2 0 0 0 0,2 0 0 0 0,0 1 0 0 0,1 0 0 0 0,1-1 0 0 0,-1 1 0 0 0,-2 1 0 0 0,-2 1 0 0 0,1 3 0 0 0,0 3 0 0 0,-3-1 0 0 0,2 0 0 0 0,-1-1 0 0 0,2-1 0 0 0,1 2 0 0 0,-3 3 0 0 0,2 3 0 0 0,-1 1 0 0 0,1 2 0 0 0,-1 1 0 0 0,-1-1 0 0 0,1-1 0 0 0,-4-1 0 0 0,-1-2 0 0 0,4 1 0 0 0,4-1 0 0 0,7 1 0 0 0,3 1 0 0 0,4 1 0 0 0,1-1 0 0 0,2 0 0 0 0,0-3 0 0 0,0 2 0 0 0,2-2 0 0 0,4 0 0 0 0,3-2 0 0 0,5-4 0 0 0,2 0 0 0 0,1-2 0 0 0,0-3 0 0 0,3-1 0 0 0,-1-1 0 0 0,-1-2 0 0 0,0 0 0 0 0,1 0 0 0 0,0 0 0 0 0,-1-1 0 0 0,-2 1 0 0 0,4 0 0 0 0,-2-1 0 0 0,1 1 0 0 0,-2 0 0 0 0,1 0 0 0 0,1 0 0 0 0,-1 0 0 0 0,-1 0 0 0 0,2 0 0 0 0,0 0 0 0 0,2 6 0 0 0,0 1 0 0 0,-2 0 0 0 0,-1-2 0 0 0,-1-1 0 0 0,-2-2 0 0 0,3 0 0 0 0,-1-2 0 0 0,1 0 0 0 0,-1 0 0 0 0,1 0 0 0 0,1-1 0 0 0,-1 1 0 0 0,0 0 0 0 0,0 0 0 0 0,2 3 0 0 0,-2 0 0 0 0,-1 0 0 0 0,2-1 0 0 0,0 1 0 0 0,-1-2 0 0 0,0 0 0 0 0,1-1 0 0 0,0 0 0 0 0,-1 0 0 0 0,-1 0 0 0 0,2 0 0 0 0,-1-1 0 0 0,3 4 0 0 0,5 1 0 0 0,1-1 0 0 0,-1 0 0 0 0,-2-1 0 0 0,0-1 0 0 0,-3-1 0 0 0,-3 1 0 0 0,2-1 0 0 0,1-1 0 0 0,1 1 0 0 0,4 0 0 0 0,2 0 0 0 0,4 0 0 0 0,-4 0 0 0 0,-2 3 0 0 0,-4 1 0 0 0,0-1 0 0 0,-3 0 0 0 0,-1-2 0 0 0,-1 1 0 0 0,2-2 0 0 0,-1 1 0 0 0,0-1 0 0 0,-1 0 0 0 0,1-1 0 0 0,2 1 0 0 0,-2 0 0 0 0,-1 0 0 0 0,2 0 0 0 0,0 0 0 0 0,-1 0 0 0 0,0 0 0 0 0,0 0 0 0 0,1 0 0 0 0,2-3 0 0 0,3 0 0 0 0,1-7 0 0 0,0 0 0 0 0,1 1 0 0 0,-2 0 0 0 0,-2-2 0 0 0,1 2 0 0 0,1 1 0 0 0,0 1 0 0 0,-3-3 0 0 0,-3 0 0 0 0,-3-6 0 0 0,0-1 0 0 0,-2-1 0 0 0,0 0 0 0 0,-2 0 0 0 0,-1 2 0 0 0,-2 3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4.png"/><Relationship Id="rId4" Type="http://schemas.openxmlformats.org/officeDocument/2006/relationships/customXml" Target="../ink/ink4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0506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08076"/>
            <a:ext cx="9144000" cy="39055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chloé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2D81E-F2AB-CDE5-6776-21D261B6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#1 </a:t>
            </a:r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697AC3E8-61D1-3F35-3AAB-362F4E3F437E}"/>
              </a:ext>
            </a:extLst>
          </p:cNvPr>
          <p:cNvSpPr/>
          <p:nvPr/>
        </p:nvSpPr>
        <p:spPr>
          <a:xfrm>
            <a:off x="1285911" y="2829752"/>
            <a:ext cx="1969698" cy="2587923"/>
          </a:xfrm>
          <a:prstGeom prst="can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CFE98F6-C906-E09C-2EF7-4A176256E88B}"/>
              </a:ext>
            </a:extLst>
          </p:cNvPr>
          <p:cNvSpPr/>
          <p:nvPr/>
        </p:nvSpPr>
        <p:spPr>
          <a:xfrm>
            <a:off x="2570096" y="4591552"/>
            <a:ext cx="575094" cy="589472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E24FAAF-4DDF-01F5-DBBD-F9E948E4DFBB}"/>
              </a:ext>
            </a:extLst>
          </p:cNvPr>
          <p:cNvSpPr/>
          <p:nvPr/>
        </p:nvSpPr>
        <p:spPr>
          <a:xfrm>
            <a:off x="2268171" y="4203363"/>
            <a:ext cx="388189" cy="431322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6579CBF-6C01-40A4-48FA-8064E272B329}"/>
              </a:ext>
            </a:extLst>
          </p:cNvPr>
          <p:cNvSpPr/>
          <p:nvPr/>
        </p:nvSpPr>
        <p:spPr>
          <a:xfrm>
            <a:off x="1678700" y="4591551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89237E-23EB-0209-AAFF-A2C3D5DE956D}"/>
              </a:ext>
            </a:extLst>
          </p:cNvPr>
          <p:cNvCxnSpPr/>
          <p:nvPr/>
        </p:nvCxnSpPr>
        <p:spPr>
          <a:xfrm flipV="1">
            <a:off x="1282461" y="4087483"/>
            <a:ext cx="1963946" cy="48882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ylinder 8">
            <a:extLst>
              <a:ext uri="{FF2B5EF4-FFF2-40B4-BE49-F238E27FC236}">
                <a16:creationId xmlns:a16="http://schemas.microsoft.com/office/drawing/2014/main" id="{2EBA9653-14D6-DAF2-08FD-50862CCB7DC2}"/>
              </a:ext>
            </a:extLst>
          </p:cNvPr>
          <p:cNvSpPr/>
          <p:nvPr/>
        </p:nvSpPr>
        <p:spPr>
          <a:xfrm>
            <a:off x="5124665" y="2786619"/>
            <a:ext cx="1969698" cy="2587923"/>
          </a:xfrm>
          <a:prstGeom prst="can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390FFDE-7193-BB17-91A6-A5D01A1E8E3F}"/>
              </a:ext>
            </a:extLst>
          </p:cNvPr>
          <p:cNvSpPr/>
          <p:nvPr/>
        </p:nvSpPr>
        <p:spPr>
          <a:xfrm>
            <a:off x="5920020" y="4735325"/>
            <a:ext cx="575094" cy="589472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B4D434-1F95-BA78-2380-9355C3F4B5D3}"/>
              </a:ext>
            </a:extLst>
          </p:cNvPr>
          <p:cNvSpPr/>
          <p:nvPr/>
        </p:nvSpPr>
        <p:spPr>
          <a:xfrm>
            <a:off x="6365718" y="4073966"/>
            <a:ext cx="388189" cy="431322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FA64C86-4210-2604-322B-C7E28296E765}"/>
              </a:ext>
            </a:extLst>
          </p:cNvPr>
          <p:cNvSpPr/>
          <p:nvPr/>
        </p:nvSpPr>
        <p:spPr>
          <a:xfrm>
            <a:off x="5790624" y="4117097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D950A08-B511-E71A-FBF1-F8ABE51CACF2}"/>
              </a:ext>
            </a:extLst>
          </p:cNvPr>
          <p:cNvCxnSpPr>
            <a:cxnSpLocks/>
          </p:cNvCxnSpPr>
          <p:nvPr/>
        </p:nvCxnSpPr>
        <p:spPr>
          <a:xfrm flipV="1">
            <a:off x="5121215" y="4044350"/>
            <a:ext cx="1963946" cy="48882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3AAD987-CC7D-ED3B-7ADD-2D10D5A0FFAC}"/>
              </a:ext>
            </a:extLst>
          </p:cNvPr>
          <p:cNvCxnSpPr/>
          <p:nvPr/>
        </p:nvCxnSpPr>
        <p:spPr>
          <a:xfrm flipH="1">
            <a:off x="5790302" y="4638674"/>
            <a:ext cx="5751" cy="59809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D4EF51B-0C94-2460-C020-78EE0220DA39}"/>
              </a:ext>
            </a:extLst>
          </p:cNvPr>
          <p:cNvCxnSpPr>
            <a:cxnSpLocks/>
          </p:cNvCxnSpPr>
          <p:nvPr/>
        </p:nvCxnSpPr>
        <p:spPr>
          <a:xfrm flipV="1">
            <a:off x="6888732" y="3971565"/>
            <a:ext cx="23003" cy="68148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02EC272-D61C-45CF-15E1-127DD10B450B}"/>
              </a:ext>
            </a:extLst>
          </p:cNvPr>
          <p:cNvSpPr txBox="1"/>
          <p:nvPr/>
        </p:nvSpPr>
        <p:spPr>
          <a:xfrm>
            <a:off x="1086065" y="2029220"/>
            <a:ext cx="298502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cs typeface="Calibri"/>
              </a:rPr>
              <a:t>Laisse </a:t>
            </a:r>
            <a:r>
              <a:rPr lang="en-US" sz="3200" dirty="0" err="1">
                <a:solidFill>
                  <a:srgbClr val="FF0000"/>
                </a:solidFill>
                <a:cs typeface="Calibri"/>
              </a:rPr>
              <a:t>reposer</a:t>
            </a:r>
            <a:endParaRPr lang="en-US" sz="3200" dirty="0" err="1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7454B2-4665-145F-3A3F-897BE1117258}"/>
              </a:ext>
            </a:extLst>
          </p:cNvPr>
          <p:cNvSpPr txBox="1"/>
          <p:nvPr/>
        </p:nvSpPr>
        <p:spPr>
          <a:xfrm>
            <a:off x="971045" y="5752955"/>
            <a:ext cx="364638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Mélange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hétérogène</a:t>
            </a:r>
            <a:endParaRPr lang="en-US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8C44E6-002B-C9A1-3100-752A433C74E4}"/>
              </a:ext>
            </a:extLst>
          </p:cNvPr>
          <p:cNvSpPr txBox="1"/>
          <p:nvPr/>
        </p:nvSpPr>
        <p:spPr>
          <a:xfrm>
            <a:off x="7857801" y="3581975"/>
            <a:ext cx="193548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cs typeface="Calibri"/>
              </a:rPr>
              <a:t>surnagent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09F55C-8D3B-63B8-A713-881B37747C94}"/>
              </a:ext>
            </a:extLst>
          </p:cNvPr>
          <p:cNvSpPr txBox="1"/>
          <p:nvPr/>
        </p:nvSpPr>
        <p:spPr>
          <a:xfrm>
            <a:off x="7728404" y="4588389"/>
            <a:ext cx="127412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solidFill>
                  <a:srgbClr val="00B050"/>
                </a:solidFill>
                <a:cs typeface="Calibri"/>
              </a:rPr>
              <a:t>résidu</a:t>
            </a:r>
          </a:p>
        </p:txBody>
      </p:sp>
    </p:spTree>
    <p:extLst>
      <p:ext uri="{BB962C8B-B14F-4D97-AF65-F5344CB8AC3E}">
        <p14:creationId xmlns:p14="http://schemas.microsoft.com/office/powerpoint/2010/main" val="189555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A076CA-0183-2E48-07A8-4854E19032D8}"/>
              </a:ext>
            </a:extLst>
          </p:cNvPr>
          <p:cNvCxnSpPr/>
          <p:nvPr/>
        </p:nvCxnSpPr>
        <p:spPr>
          <a:xfrm>
            <a:off x="1411857" y="2511724"/>
            <a:ext cx="2610927" cy="785004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ED20C6D7-A8C0-4A51-C7E6-47390DA8C1AB}"/>
              </a:ext>
            </a:extLst>
          </p:cNvPr>
          <p:cNvSpPr/>
          <p:nvPr/>
        </p:nvSpPr>
        <p:spPr>
          <a:xfrm>
            <a:off x="3317718" y="2679363"/>
            <a:ext cx="388189" cy="431322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8038ED-1DCA-9B74-B718-18A8E6F9A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#2 </a:t>
            </a:r>
            <a:r>
              <a:rPr lang="en-US" dirty="0" err="1">
                <a:cs typeface="Calibri Light"/>
              </a:rPr>
              <a:t>décantation</a:t>
            </a:r>
            <a:endParaRPr lang="en-US" dirty="0" err="1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C06C97C1-4F36-3293-32AB-6B0D0419937E}"/>
              </a:ext>
            </a:extLst>
          </p:cNvPr>
          <p:cNvSpPr/>
          <p:nvPr/>
        </p:nvSpPr>
        <p:spPr>
          <a:xfrm rot="3720000">
            <a:off x="1587835" y="1737073"/>
            <a:ext cx="1969698" cy="2587923"/>
          </a:xfrm>
          <a:prstGeom prst="can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480A13F-2F0B-20F6-79D3-175BBC7D11E5}"/>
              </a:ext>
            </a:extLst>
          </p:cNvPr>
          <p:cNvSpPr/>
          <p:nvPr/>
        </p:nvSpPr>
        <p:spPr>
          <a:xfrm>
            <a:off x="1808096" y="3743288"/>
            <a:ext cx="575094" cy="589472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7213698-91FC-C37C-463F-8B5D9D14F619}"/>
              </a:ext>
            </a:extLst>
          </p:cNvPr>
          <p:cNvSpPr/>
          <p:nvPr/>
        </p:nvSpPr>
        <p:spPr>
          <a:xfrm>
            <a:off x="1664322" y="3024419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4BBA920D-3F64-59F2-5EF7-A2E69A11461B}"/>
              </a:ext>
            </a:extLst>
          </p:cNvPr>
          <p:cNvSpPr/>
          <p:nvPr/>
        </p:nvSpPr>
        <p:spPr>
          <a:xfrm>
            <a:off x="4262023" y="3807412"/>
            <a:ext cx="1969698" cy="2587923"/>
          </a:xfrm>
          <a:prstGeom prst="can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F6F0222-606E-03A3-15CB-744D2414069A}"/>
              </a:ext>
            </a:extLst>
          </p:cNvPr>
          <p:cNvCxnSpPr>
            <a:cxnSpLocks/>
          </p:cNvCxnSpPr>
          <p:nvPr/>
        </p:nvCxnSpPr>
        <p:spPr>
          <a:xfrm>
            <a:off x="4172309" y="5214666"/>
            <a:ext cx="2050211" cy="37383"/>
          </a:xfrm>
          <a:prstGeom prst="straightConnector1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E784B634-2E98-D070-3CC4-CBB154AF4107}"/>
              </a:ext>
            </a:extLst>
          </p:cNvPr>
          <p:cNvSpPr/>
          <p:nvPr/>
        </p:nvSpPr>
        <p:spPr>
          <a:xfrm>
            <a:off x="5014245" y="4922230"/>
            <a:ext cx="388189" cy="431322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ED6BE50-F7D7-03FA-0E35-F377A48DDC50}"/>
              </a:ext>
            </a:extLst>
          </p:cNvPr>
          <p:cNvSpPr/>
          <p:nvPr/>
        </p:nvSpPr>
        <p:spPr>
          <a:xfrm>
            <a:off x="4927982" y="5971777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E8AA1C2-D85F-21B1-2661-AE715696B5D7}"/>
              </a:ext>
            </a:extLst>
          </p:cNvPr>
          <p:cNvCxnSpPr>
            <a:cxnSpLocks/>
          </p:cNvCxnSpPr>
          <p:nvPr/>
        </p:nvCxnSpPr>
        <p:spPr>
          <a:xfrm flipH="1" flipV="1">
            <a:off x="4626633" y="2031519"/>
            <a:ext cx="106393" cy="2766204"/>
          </a:xfrm>
          <a:prstGeom prst="straightConnector1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7F10AEE-0C6D-DFAE-C8B4-DED06AC5C55E}"/>
              </a:ext>
            </a:extLst>
          </p:cNvPr>
          <p:cNvSpPr txBox="1"/>
          <p:nvPr/>
        </p:nvSpPr>
        <p:spPr>
          <a:xfrm>
            <a:off x="7263154" y="4387970"/>
            <a:ext cx="263652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cs typeface="Calibri"/>
              </a:rPr>
              <a:t>Transvider</a:t>
            </a:r>
            <a:r>
              <a:rPr lang="en-US" sz="2800" dirty="0">
                <a:cs typeface="Calibri"/>
              </a:rPr>
              <a:t> le </a:t>
            </a:r>
            <a:r>
              <a:rPr lang="en-US" sz="2800" dirty="0" err="1">
                <a:cs typeface="Calibri"/>
              </a:rPr>
              <a:t>liquide</a:t>
            </a:r>
            <a:endParaRPr lang="en-US" dirty="0" err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898FCF-8F39-A5E9-2AAD-945807CC063E}"/>
              </a:ext>
            </a:extLst>
          </p:cNvPr>
          <p:cNvSpPr txBox="1"/>
          <p:nvPr/>
        </p:nvSpPr>
        <p:spPr>
          <a:xfrm>
            <a:off x="4862135" y="2849592"/>
            <a:ext cx="2636520" cy="523220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cs typeface="Calibri"/>
              </a:rPr>
              <a:t>Tige </a:t>
            </a:r>
            <a:r>
              <a:rPr lang="en-US" sz="2800" dirty="0" err="1">
                <a:solidFill>
                  <a:srgbClr val="7030A0"/>
                </a:solidFill>
                <a:cs typeface="Calibri"/>
              </a:rPr>
              <a:t>en</a:t>
            </a:r>
            <a:r>
              <a:rPr lang="en-US" sz="2800" dirty="0">
                <a:solidFill>
                  <a:srgbClr val="7030A0"/>
                </a:solidFill>
                <a:cs typeface="Calibri"/>
              </a:rPr>
              <a:t> </a:t>
            </a:r>
            <a:r>
              <a:rPr lang="en-US" sz="2800" dirty="0" err="1">
                <a:solidFill>
                  <a:srgbClr val="7030A0"/>
                </a:solidFill>
                <a:cs typeface="Calibri"/>
              </a:rPr>
              <a:t>verre</a:t>
            </a:r>
            <a:endParaRPr lang="en-US" sz="2800" dirty="0">
              <a:solidFill>
                <a:srgbClr val="7030A0"/>
              </a:solidFill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68610F-D562-9BCE-D841-52377B939E5C}"/>
              </a:ext>
            </a:extLst>
          </p:cNvPr>
          <p:cNvSpPr txBox="1"/>
          <p:nvPr/>
        </p:nvSpPr>
        <p:spPr>
          <a:xfrm>
            <a:off x="266555" y="4329597"/>
            <a:ext cx="127412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solidFill>
                  <a:srgbClr val="00B050"/>
                </a:solidFill>
                <a:cs typeface="Calibri"/>
              </a:rPr>
              <a:t>résidu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8C64B25-0BCB-25F6-BD9F-61F2DDFA64D1}"/>
              </a:ext>
            </a:extLst>
          </p:cNvPr>
          <p:cNvSpPr txBox="1"/>
          <p:nvPr/>
        </p:nvSpPr>
        <p:spPr>
          <a:xfrm>
            <a:off x="280932" y="5810464"/>
            <a:ext cx="364638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Mélange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hétérogène</a:t>
            </a:r>
            <a:endParaRPr lang="en-US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014618-54CF-10EA-503F-7EA68B939B69}"/>
              </a:ext>
            </a:extLst>
          </p:cNvPr>
          <p:cNvSpPr txBox="1"/>
          <p:nvPr/>
        </p:nvSpPr>
        <p:spPr>
          <a:xfrm>
            <a:off x="6400512" y="5868838"/>
            <a:ext cx="263652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cs typeface="Calibri"/>
              </a:rPr>
              <a:t>bécher</a:t>
            </a:r>
          </a:p>
        </p:txBody>
      </p:sp>
    </p:spTree>
    <p:extLst>
      <p:ext uri="{BB962C8B-B14F-4D97-AF65-F5344CB8AC3E}">
        <p14:creationId xmlns:p14="http://schemas.microsoft.com/office/powerpoint/2010/main" val="37785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8C38874D-6129-F51A-E5EF-616BE9FFAD19}"/>
              </a:ext>
            </a:extLst>
          </p:cNvPr>
          <p:cNvSpPr/>
          <p:nvPr/>
        </p:nvSpPr>
        <p:spPr>
          <a:xfrm rot="10800000">
            <a:off x="3611593" y="2510287"/>
            <a:ext cx="1322717" cy="1049547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EE13EC-0D4F-D166-7059-9E47AA9E2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#3 </a:t>
            </a:r>
            <a:r>
              <a:rPr lang="en-US" dirty="0" err="1">
                <a:cs typeface="Calibri Light"/>
              </a:rPr>
              <a:t>filltration</a:t>
            </a:r>
            <a:endParaRPr lang="en-US" dirty="0" err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84CDD9-E80F-9018-2FA7-76CB25438244}"/>
                  </a:ext>
                </a:extLst>
              </p14:cNvPr>
              <p14:cNvContentPartPr/>
              <p14:nvPr/>
            </p14:nvContentPartPr>
            <p14:xfrm>
              <a:off x="2915134" y="3567731"/>
              <a:ext cx="2651761" cy="314131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84CDD9-E80F-9018-2FA7-76CB254382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97496" y="3549733"/>
                <a:ext cx="2687396" cy="3176945"/>
              </a:xfrm>
              <a:prstGeom prst="rect">
                <a:avLst/>
              </a:prstGeom>
            </p:spPr>
          </p:pic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45B5343-4BB3-0CB5-5753-D91037072867}"/>
              </a:ext>
            </a:extLst>
          </p:cNvPr>
          <p:cNvCxnSpPr/>
          <p:nvPr/>
        </p:nvCxnSpPr>
        <p:spPr>
          <a:xfrm>
            <a:off x="3324045" y="5732252"/>
            <a:ext cx="2007079" cy="51759"/>
          </a:xfrm>
          <a:prstGeom prst="straightConnector1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BC06B0B-A178-5404-F185-7C3F344F7F76}"/>
                  </a:ext>
                </a:extLst>
              </p14:cNvPr>
              <p14:cNvContentPartPr/>
              <p14:nvPr/>
            </p14:nvContentPartPr>
            <p14:xfrm>
              <a:off x="3639271" y="2998842"/>
              <a:ext cx="1331597" cy="1430167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BC06B0B-A178-5404-F185-7C3F344F7F7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1636" y="2981208"/>
                <a:ext cx="1367226" cy="1465795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Cylinder 14">
            <a:extLst>
              <a:ext uri="{FF2B5EF4-FFF2-40B4-BE49-F238E27FC236}">
                <a16:creationId xmlns:a16="http://schemas.microsoft.com/office/drawing/2014/main" id="{52A8E878-E51C-2B96-0CBC-6E9806CE858F}"/>
              </a:ext>
            </a:extLst>
          </p:cNvPr>
          <p:cNvSpPr/>
          <p:nvPr/>
        </p:nvSpPr>
        <p:spPr>
          <a:xfrm rot="3720000">
            <a:off x="2008031" y="1474311"/>
            <a:ext cx="1164566" cy="1696527"/>
          </a:xfrm>
          <a:prstGeom prst="can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31B1F39-6A3A-3D53-5D04-3246413A5F9E}"/>
              </a:ext>
            </a:extLst>
          </p:cNvPr>
          <p:cNvCxnSpPr>
            <a:cxnSpLocks/>
          </p:cNvCxnSpPr>
          <p:nvPr/>
        </p:nvCxnSpPr>
        <p:spPr>
          <a:xfrm>
            <a:off x="1570007" y="2353572"/>
            <a:ext cx="2007079" cy="51759"/>
          </a:xfrm>
          <a:prstGeom prst="straightConnector1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7E292EF8-8409-EFFF-4C33-7866F8447FC3}"/>
              </a:ext>
            </a:extLst>
          </p:cNvPr>
          <p:cNvSpPr/>
          <p:nvPr/>
        </p:nvSpPr>
        <p:spPr>
          <a:xfrm>
            <a:off x="2713868" y="1946117"/>
            <a:ext cx="388189" cy="431322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B935D3E-D685-5027-AD83-35B3D7E2EB80}"/>
              </a:ext>
            </a:extLst>
          </p:cNvPr>
          <p:cNvSpPr/>
          <p:nvPr/>
        </p:nvSpPr>
        <p:spPr>
          <a:xfrm>
            <a:off x="2023756" y="2506834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0673B86-DB02-8024-FF70-1E0AA42FA2C3}"/>
              </a:ext>
            </a:extLst>
          </p:cNvPr>
          <p:cNvSpPr/>
          <p:nvPr/>
        </p:nvSpPr>
        <p:spPr>
          <a:xfrm>
            <a:off x="3504624" y="6158683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60DD848-4E09-AA6C-2607-9C302EC8137D}"/>
              </a:ext>
            </a:extLst>
          </p:cNvPr>
          <p:cNvSpPr/>
          <p:nvPr/>
        </p:nvSpPr>
        <p:spPr>
          <a:xfrm>
            <a:off x="4482284" y="5871136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94A4C1-EEBB-6BB4-EDB3-92B6C9DFB713}"/>
              </a:ext>
            </a:extLst>
          </p:cNvPr>
          <p:cNvSpPr txBox="1"/>
          <p:nvPr/>
        </p:nvSpPr>
        <p:spPr>
          <a:xfrm>
            <a:off x="5753531" y="6271404"/>
            <a:ext cx="568452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Vider le </a:t>
            </a:r>
            <a:r>
              <a:rPr lang="en-US" sz="2800" dirty="0" err="1">
                <a:cs typeface="Calibri"/>
              </a:rPr>
              <a:t>mélanger</a:t>
            </a:r>
            <a:r>
              <a:rPr lang="en-US" sz="2800" dirty="0">
                <a:cs typeface="Calibri"/>
              </a:rPr>
              <a:t> a </a:t>
            </a:r>
            <a:r>
              <a:rPr lang="en-US" sz="2800" dirty="0" err="1">
                <a:cs typeface="Calibri"/>
              </a:rPr>
              <a:t>trever</a:t>
            </a:r>
            <a:r>
              <a:rPr lang="en-US" sz="2800" dirty="0">
                <a:cs typeface="Calibri"/>
              </a:rPr>
              <a:t> le </a:t>
            </a:r>
            <a:r>
              <a:rPr lang="en-US" sz="2800" dirty="0" err="1">
                <a:cs typeface="Calibri"/>
              </a:rPr>
              <a:t>filtre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ADC45C-0A4E-0FB0-9186-4479B48ABF5A}"/>
              </a:ext>
            </a:extLst>
          </p:cNvPr>
          <p:cNvSpPr txBox="1"/>
          <p:nvPr/>
        </p:nvSpPr>
        <p:spPr>
          <a:xfrm>
            <a:off x="7521946" y="2993365"/>
            <a:ext cx="387297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cs typeface="Calibri"/>
              </a:rPr>
              <a:t>Fabriquer</a:t>
            </a:r>
            <a:r>
              <a:rPr lang="en-US" sz="2800" dirty="0">
                <a:cs typeface="Calibri"/>
              </a:rPr>
              <a:t> un papier </a:t>
            </a:r>
            <a:r>
              <a:rPr lang="en-US" sz="2800" dirty="0" err="1">
                <a:cs typeface="Calibri"/>
              </a:rPr>
              <a:t>filtre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C3861C-8B3C-20DE-4C5A-1FA56D97D02C}"/>
              </a:ext>
            </a:extLst>
          </p:cNvPr>
          <p:cNvSpPr txBox="1"/>
          <p:nvPr/>
        </p:nvSpPr>
        <p:spPr>
          <a:xfrm>
            <a:off x="5149682" y="2950234"/>
            <a:ext cx="177387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  <a:cs typeface="Calibri"/>
              </a:rPr>
              <a:t>filtre</a:t>
            </a:r>
            <a:endParaRPr lang="en-US" sz="280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r>
              <a:rPr lang="en-US" sz="2800" dirty="0" err="1">
                <a:cs typeface="Calibri"/>
              </a:rPr>
              <a:t>Entenoir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62430B-86E6-2711-7714-11BE4445EB5D}"/>
              </a:ext>
            </a:extLst>
          </p:cNvPr>
          <p:cNvSpPr txBox="1"/>
          <p:nvPr/>
        </p:nvSpPr>
        <p:spPr>
          <a:xfrm>
            <a:off x="5465982" y="5221856"/>
            <a:ext cx="204704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cs typeface="Calibri"/>
              </a:rPr>
              <a:t>erlenmeyer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20D802-8581-4253-FAA0-36FE82D2CF14}"/>
              </a:ext>
            </a:extLst>
          </p:cNvPr>
          <p:cNvSpPr txBox="1"/>
          <p:nvPr/>
        </p:nvSpPr>
        <p:spPr>
          <a:xfrm>
            <a:off x="1368437" y="6012611"/>
            <a:ext cx="157259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cs typeface="Calibri"/>
              </a:rPr>
              <a:t>Filtrat</a:t>
            </a:r>
            <a:r>
              <a:rPr lang="en-US" sz="2800" dirty="0">
                <a:solidFill>
                  <a:srgbClr val="FFC000"/>
                </a:solidFill>
                <a:cs typeface="Calibri"/>
              </a:rPr>
              <a:t> --&gt;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CEDD555-55C0-FBFA-5803-ECD5927EF94D}"/>
              </a:ext>
            </a:extLst>
          </p:cNvPr>
          <p:cNvSpPr txBox="1"/>
          <p:nvPr/>
        </p:nvSpPr>
        <p:spPr>
          <a:xfrm>
            <a:off x="3645234" y="1712917"/>
            <a:ext cx="127412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cs typeface="Calibri"/>
              </a:rPr>
              <a:t>résidu</a:t>
            </a:r>
            <a:endParaRPr lang="en-US" sz="3200">
              <a:solidFill>
                <a:srgbClr val="FF0000"/>
              </a:solidFill>
              <a:cs typeface="Calibri"/>
            </a:endParaRPr>
          </a:p>
        </p:txBody>
      </p:sp>
      <p:sp>
        <p:nvSpPr>
          <p:cNvPr id="33" name="Flowchart: Or 32">
            <a:extLst>
              <a:ext uri="{FF2B5EF4-FFF2-40B4-BE49-F238E27FC236}">
                <a16:creationId xmlns:a16="http://schemas.microsoft.com/office/drawing/2014/main" id="{A1917143-560C-0001-2EBC-DFFAC80D4312}"/>
              </a:ext>
            </a:extLst>
          </p:cNvPr>
          <p:cNvSpPr/>
          <p:nvPr/>
        </p:nvSpPr>
        <p:spPr>
          <a:xfrm>
            <a:off x="7814094" y="3706482"/>
            <a:ext cx="1466491" cy="1509623"/>
          </a:xfrm>
          <a:prstGeom prst="flowChartOr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FAC88A-6780-DBDE-38E8-6A5AA957A5BC}"/>
              </a:ext>
            </a:extLst>
          </p:cNvPr>
          <p:cNvSpPr txBox="1"/>
          <p:nvPr/>
        </p:nvSpPr>
        <p:spPr>
          <a:xfrm>
            <a:off x="9468064" y="4631521"/>
            <a:ext cx="127412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1:3</a:t>
            </a:r>
          </a:p>
        </p:txBody>
      </p:sp>
    </p:spTree>
    <p:extLst>
      <p:ext uri="{BB962C8B-B14F-4D97-AF65-F5344CB8AC3E}">
        <p14:creationId xmlns:p14="http://schemas.microsoft.com/office/powerpoint/2010/main" val="190226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EB15A54-9DE3-2B3C-5800-1F9D81F5FF4A}"/>
              </a:ext>
            </a:extLst>
          </p:cNvPr>
          <p:cNvSpPr/>
          <p:nvPr/>
        </p:nvSpPr>
        <p:spPr>
          <a:xfrm>
            <a:off x="1080602" y="5815065"/>
            <a:ext cx="4111924" cy="718867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1652CA-4CC1-C149-B1F4-402C9B637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#4a </a:t>
            </a:r>
            <a:r>
              <a:rPr lang="en-US" dirty="0" err="1">
                <a:cs typeface="Calibri Light"/>
              </a:rPr>
              <a:t>évaporation</a:t>
            </a:r>
            <a:endParaRPr lang="en-US" dirty="0" err="1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EA43EA1-1BB3-E9A5-C4E0-B5A20D6C0947}"/>
                  </a:ext>
                </a:extLst>
              </p14:cNvPr>
              <p14:cNvContentPartPr/>
              <p14:nvPr/>
            </p14:nvContentPartPr>
            <p14:xfrm>
              <a:off x="1908719" y="2863240"/>
              <a:ext cx="2651761" cy="314131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EA43EA1-1BB3-E9A5-C4E0-B5A20D6C09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90721" y="2845242"/>
                <a:ext cx="2687396" cy="3176945"/>
              </a:xfrm>
              <a:prstGeom prst="rect">
                <a:avLst/>
              </a:prstGeom>
            </p:spPr>
          </p:pic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1CC186DA-D62A-D2F6-9299-6DA5A06F82F4}"/>
              </a:ext>
            </a:extLst>
          </p:cNvPr>
          <p:cNvSpPr/>
          <p:nvPr/>
        </p:nvSpPr>
        <p:spPr>
          <a:xfrm>
            <a:off x="2368813" y="5109136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3C52A05-D695-6AE4-8963-2271993BE651}"/>
              </a:ext>
            </a:extLst>
          </p:cNvPr>
          <p:cNvSpPr/>
          <p:nvPr/>
        </p:nvSpPr>
        <p:spPr>
          <a:xfrm>
            <a:off x="2857642" y="5109136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94802EE-65C7-1164-FB7E-EA02AC4D57D9}"/>
              </a:ext>
            </a:extLst>
          </p:cNvPr>
          <p:cNvSpPr/>
          <p:nvPr/>
        </p:nvSpPr>
        <p:spPr>
          <a:xfrm>
            <a:off x="3375228" y="5109136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96B94B-481C-480E-7BF5-D6336E466976}"/>
              </a:ext>
            </a:extLst>
          </p:cNvPr>
          <p:cNvSpPr/>
          <p:nvPr/>
        </p:nvSpPr>
        <p:spPr>
          <a:xfrm>
            <a:off x="3864058" y="5109136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D30317F-FD4D-847D-EDC1-E96626734EDE}"/>
                  </a:ext>
                </a:extLst>
              </p14:cNvPr>
              <p14:cNvContentPartPr/>
              <p14:nvPr/>
            </p14:nvContentPartPr>
            <p14:xfrm>
              <a:off x="2419686" y="1572841"/>
              <a:ext cx="1278899" cy="1150735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D30317F-FD4D-847D-EDC1-E96626734E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01689" y="1554844"/>
                <a:ext cx="1314534" cy="11863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75646B8-B4AD-A0B9-766B-1FC65627E7C5}"/>
                  </a:ext>
                </a:extLst>
              </p14:cNvPr>
              <p14:cNvContentPartPr/>
              <p14:nvPr/>
            </p14:nvContentPartPr>
            <p14:xfrm>
              <a:off x="2242761" y="5470862"/>
              <a:ext cx="2029954" cy="430585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75646B8-B4AD-A0B9-766B-1FC65627E7C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89133" y="5363306"/>
                <a:ext cx="2137570" cy="646057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5DEC6A55-E24E-32E0-E9A6-46F9C096872F}"/>
              </a:ext>
            </a:extLst>
          </p:cNvPr>
          <p:cNvSpPr txBox="1"/>
          <p:nvPr/>
        </p:nvSpPr>
        <p:spPr>
          <a:xfrm>
            <a:off x="5399561" y="4892040"/>
            <a:ext cx="347098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err="1">
                <a:solidFill>
                  <a:srgbClr val="FFC000"/>
                </a:solidFill>
                <a:cs typeface="Calibri"/>
              </a:rPr>
              <a:t>Solide</a:t>
            </a:r>
            <a:endParaRPr lang="en-US" sz="3200">
              <a:solidFill>
                <a:srgbClr val="FFC000"/>
              </a:solidFill>
              <a:cs typeface="Calibri"/>
            </a:endParaRPr>
          </a:p>
          <a:p>
            <a:r>
              <a:rPr lang="en-US" sz="3200" dirty="0" err="1">
                <a:solidFill>
                  <a:srgbClr val="C00000"/>
                </a:solidFill>
                <a:cs typeface="Calibri"/>
              </a:rPr>
              <a:t>Soluté</a:t>
            </a:r>
            <a:r>
              <a:rPr lang="en-US" sz="3200" dirty="0">
                <a:solidFill>
                  <a:srgbClr val="C00000"/>
                </a:solidFill>
                <a:cs typeface="Calibri"/>
              </a:rPr>
              <a:t> = plaque</a:t>
            </a:r>
          </a:p>
          <a:p>
            <a:r>
              <a:rPr lang="en-US" sz="3200" dirty="0">
                <a:cs typeface="Calibri"/>
              </a:rPr>
              <a:t>Substance </a:t>
            </a:r>
            <a:r>
              <a:rPr lang="en-US" sz="3200" dirty="0" err="1">
                <a:cs typeface="Calibri"/>
              </a:rPr>
              <a:t>pur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1478CA4F-960B-C997-995F-7F50108697F0}"/>
                  </a:ext>
                </a:extLst>
              </p14:cNvPr>
              <p14:cNvContentPartPr/>
              <p14:nvPr/>
            </p14:nvContentPartPr>
            <p14:xfrm>
              <a:off x="2501567" y="1824360"/>
              <a:ext cx="1084814" cy="78059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1478CA4F-960B-C997-995F-7F50108697F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47578" y="1716754"/>
                <a:ext cx="1192432" cy="99616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327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4642F2-2323-37ED-D636-FBC6F6AAECA3}"/>
              </a:ext>
            </a:extLst>
          </p:cNvPr>
          <p:cNvSpPr/>
          <p:nvPr/>
        </p:nvSpPr>
        <p:spPr>
          <a:xfrm>
            <a:off x="1109357" y="4894914"/>
            <a:ext cx="4111924" cy="718867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478481-7D49-FF41-7BCC-82F4C90B6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#5 distillation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0083A75-9304-EED1-BB41-AF528B612198}"/>
                  </a:ext>
                </a:extLst>
              </p14:cNvPr>
              <p14:cNvContentPartPr/>
              <p14:nvPr/>
            </p14:nvContentPartPr>
            <p14:xfrm>
              <a:off x="1908719" y="2403165"/>
              <a:ext cx="2249196" cy="2738743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0083A75-9304-EED1-BB41-AF528B6121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90723" y="2385168"/>
                <a:ext cx="2284829" cy="2774377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FE1AF72-2C48-B35B-E13A-17572C8A00FD}"/>
              </a:ext>
            </a:extLst>
          </p:cNvPr>
          <p:cNvSpPr txBox="1"/>
          <p:nvPr/>
        </p:nvSpPr>
        <p:spPr>
          <a:xfrm>
            <a:off x="1546429" y="5812191"/>
            <a:ext cx="347098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cs typeface="Calibri"/>
              </a:rPr>
              <a:t>Plaque </a:t>
            </a:r>
            <a:r>
              <a:rPr lang="en-US" sz="3200" dirty="0" err="1">
                <a:solidFill>
                  <a:srgbClr val="FF0000"/>
                </a:solidFill>
                <a:cs typeface="Calibri"/>
              </a:rPr>
              <a:t>chauffante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D40DD0-DB80-E155-3225-FF52CAAB9EC6}"/>
              </a:ext>
            </a:extLst>
          </p:cNvPr>
          <p:cNvSpPr txBox="1"/>
          <p:nvPr/>
        </p:nvSpPr>
        <p:spPr>
          <a:xfrm>
            <a:off x="2538466" y="5021435"/>
            <a:ext cx="347098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100°c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CE84AC4-497E-CCD4-2E9B-DAAAD1ACD7E2}"/>
              </a:ext>
            </a:extLst>
          </p:cNvPr>
          <p:cNvCxnSpPr/>
          <p:nvPr/>
        </p:nvCxnSpPr>
        <p:spPr>
          <a:xfrm flipV="1">
            <a:off x="2547667" y="3886201"/>
            <a:ext cx="1086928" cy="20127"/>
          </a:xfrm>
          <a:prstGeom prst="straightConnector1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ylinder 12">
            <a:extLst>
              <a:ext uri="{FF2B5EF4-FFF2-40B4-BE49-F238E27FC236}">
                <a16:creationId xmlns:a16="http://schemas.microsoft.com/office/drawing/2014/main" id="{CA64BA91-C87E-4BCC-73CC-281C4E6EB66A}"/>
              </a:ext>
            </a:extLst>
          </p:cNvPr>
          <p:cNvSpPr/>
          <p:nvPr/>
        </p:nvSpPr>
        <p:spPr>
          <a:xfrm>
            <a:off x="6097725" y="2286000"/>
            <a:ext cx="3810000" cy="3522452"/>
          </a:xfrm>
          <a:prstGeom prst="can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35FFC3-33D7-14AD-46F6-3E906946D23A}"/>
              </a:ext>
            </a:extLst>
          </p:cNvPr>
          <p:cNvSpPr/>
          <p:nvPr/>
        </p:nvSpPr>
        <p:spPr>
          <a:xfrm>
            <a:off x="6293256" y="4600467"/>
            <a:ext cx="963283" cy="833886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685F23-51FC-235E-FD79-8C6545BCE227}"/>
              </a:ext>
            </a:extLst>
          </p:cNvPr>
          <p:cNvSpPr/>
          <p:nvPr/>
        </p:nvSpPr>
        <p:spPr>
          <a:xfrm>
            <a:off x="6293255" y="3637183"/>
            <a:ext cx="963283" cy="833886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32E5CF-373E-6B8A-1F7A-6AAFFD4A7931}"/>
              </a:ext>
            </a:extLst>
          </p:cNvPr>
          <p:cNvSpPr/>
          <p:nvPr/>
        </p:nvSpPr>
        <p:spPr>
          <a:xfrm>
            <a:off x="7615972" y="5118051"/>
            <a:ext cx="776378" cy="48883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16187-E488-7497-A1C0-0C7FDEA6FD27}"/>
              </a:ext>
            </a:extLst>
          </p:cNvPr>
          <p:cNvSpPr/>
          <p:nvPr/>
        </p:nvSpPr>
        <p:spPr>
          <a:xfrm>
            <a:off x="8608010" y="4600466"/>
            <a:ext cx="963283" cy="833886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12D445B-A4F4-1422-2F76-FF24CFBFD7FC}"/>
              </a:ext>
            </a:extLst>
          </p:cNvPr>
          <p:cNvSpPr/>
          <p:nvPr/>
        </p:nvSpPr>
        <p:spPr>
          <a:xfrm>
            <a:off x="8665520" y="3637184"/>
            <a:ext cx="963283" cy="833886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ylinder 20">
            <a:extLst>
              <a:ext uri="{FF2B5EF4-FFF2-40B4-BE49-F238E27FC236}">
                <a16:creationId xmlns:a16="http://schemas.microsoft.com/office/drawing/2014/main" id="{72A6D7C6-B04B-56A5-8EE6-AEECEF9754E2}"/>
              </a:ext>
            </a:extLst>
          </p:cNvPr>
          <p:cNvSpPr/>
          <p:nvPr/>
        </p:nvSpPr>
        <p:spPr>
          <a:xfrm>
            <a:off x="7695049" y="2813649"/>
            <a:ext cx="603849" cy="2084716"/>
          </a:xfrm>
          <a:prstGeom prst="can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426757E-0A3F-AC79-C2B6-833726CFC8A9}"/>
              </a:ext>
            </a:extLst>
          </p:cNvPr>
          <p:cNvCxnSpPr>
            <a:cxnSpLocks/>
          </p:cNvCxnSpPr>
          <p:nvPr/>
        </p:nvCxnSpPr>
        <p:spPr>
          <a:xfrm flipV="1">
            <a:off x="7694761" y="3943710"/>
            <a:ext cx="598098" cy="34506"/>
          </a:xfrm>
          <a:prstGeom prst="straightConnector1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Block Arc 22">
            <a:extLst>
              <a:ext uri="{FF2B5EF4-FFF2-40B4-BE49-F238E27FC236}">
                <a16:creationId xmlns:a16="http://schemas.microsoft.com/office/drawing/2014/main" id="{1E998251-AF31-D0B8-5320-6157C402F506}"/>
              </a:ext>
            </a:extLst>
          </p:cNvPr>
          <p:cNvSpPr/>
          <p:nvPr/>
        </p:nvSpPr>
        <p:spPr>
          <a:xfrm rot="480000">
            <a:off x="2794383" y="1543266"/>
            <a:ext cx="5564038" cy="1984076"/>
          </a:xfrm>
          <a:prstGeom prst="blockArc">
            <a:avLst/>
          </a:prstGeom>
          <a:solidFill>
            <a:srgbClr val="92D05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7EC5DB4-A7EB-8013-F055-24AE91E54FC2}"/>
              </a:ext>
            </a:extLst>
          </p:cNvPr>
          <p:cNvSpPr/>
          <p:nvPr/>
        </p:nvSpPr>
        <p:spPr>
          <a:xfrm>
            <a:off x="2340058" y="4519664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8772A95-D2D0-7A9E-56A8-8AC9EEDE4420}"/>
              </a:ext>
            </a:extLst>
          </p:cNvPr>
          <p:cNvSpPr/>
          <p:nvPr/>
        </p:nvSpPr>
        <p:spPr>
          <a:xfrm>
            <a:off x="2757002" y="4131476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3283DE3-73BF-C20B-BF99-CFDEA4BA90A6}"/>
              </a:ext>
            </a:extLst>
          </p:cNvPr>
          <p:cNvSpPr/>
          <p:nvPr/>
        </p:nvSpPr>
        <p:spPr>
          <a:xfrm>
            <a:off x="2915153" y="4605928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FEB389D-381F-03F5-CBEB-8AE48EB7EAEB}"/>
              </a:ext>
            </a:extLst>
          </p:cNvPr>
          <p:cNvSpPr/>
          <p:nvPr/>
        </p:nvSpPr>
        <p:spPr>
          <a:xfrm>
            <a:off x="3418360" y="4332759"/>
            <a:ext cx="273170" cy="287548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8DDB26C-83E1-5279-2782-02F727FA428F}"/>
              </a:ext>
            </a:extLst>
          </p:cNvPr>
          <p:cNvSpPr txBox="1"/>
          <p:nvPr/>
        </p:nvSpPr>
        <p:spPr>
          <a:xfrm>
            <a:off x="4407523" y="2289738"/>
            <a:ext cx="99807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92D050"/>
                </a:solidFill>
                <a:cs typeface="Calibri"/>
              </a:rPr>
              <a:t>tube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61964A-3580-3AD0-59E3-347C3B747C8C}"/>
              </a:ext>
            </a:extLst>
          </p:cNvPr>
          <p:cNvSpPr txBox="1"/>
          <p:nvPr/>
        </p:nvSpPr>
        <p:spPr>
          <a:xfrm>
            <a:off x="9511486" y="5610907"/>
            <a:ext cx="257958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Substance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/>
              </a:rPr>
              <a:t>pur</a:t>
            </a:r>
            <a:endParaRPr lang="en-US" dirty="0" err="1">
              <a:solidFill>
                <a:schemeClr val="tx1">
                  <a:lumMod val="95000"/>
                  <a:lumOff val="5000"/>
                </a:schemeClr>
              </a:solidFill>
              <a:cs typeface="Calibri" panose="020F0502020204030204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9BF321F-E9AA-92CA-30A8-A80CB4FDD994}"/>
              </a:ext>
            </a:extLst>
          </p:cNvPr>
          <p:cNvSpPr txBox="1"/>
          <p:nvPr/>
        </p:nvSpPr>
        <p:spPr>
          <a:xfrm>
            <a:off x="8390052" y="6114114"/>
            <a:ext cx="3816037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Mélange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homogène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66FDE9-191C-CC99-4C54-87EE4957BBD9}"/>
              </a:ext>
            </a:extLst>
          </p:cNvPr>
          <p:cNvSpPr txBox="1"/>
          <p:nvPr/>
        </p:nvSpPr>
        <p:spPr>
          <a:xfrm>
            <a:off x="5730241" y="5610907"/>
            <a:ext cx="257958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  <a:cs typeface="Calibri" panose="020F0502020204030204"/>
              </a:rPr>
              <a:t>glace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A7ACFF9-695D-87B0-CF69-CC9285C40D2F}"/>
              </a:ext>
            </a:extLst>
          </p:cNvPr>
          <p:cNvSpPr txBox="1"/>
          <p:nvPr/>
        </p:nvSpPr>
        <p:spPr>
          <a:xfrm>
            <a:off x="8792617" y="1714642"/>
            <a:ext cx="209075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/>
              </a:rPr>
              <a:t>éprouvette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D2C8C5A-9FC5-68A1-5C8C-6EFABE249380}"/>
              </a:ext>
            </a:extLst>
          </p:cNvPr>
          <p:cNvSpPr txBox="1"/>
          <p:nvPr/>
        </p:nvSpPr>
        <p:spPr>
          <a:xfrm>
            <a:off x="9966097" y="5020573"/>
            <a:ext cx="127067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cs typeface="Calibri"/>
              </a:rPr>
              <a:t>bécher</a:t>
            </a:r>
          </a:p>
        </p:txBody>
      </p:sp>
    </p:spTree>
    <p:extLst>
      <p:ext uri="{BB962C8B-B14F-4D97-AF65-F5344CB8AC3E}">
        <p14:creationId xmlns:p14="http://schemas.microsoft.com/office/powerpoint/2010/main" val="2074222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</vt:lpstr>
      <vt:lpstr>#1 sédimentation</vt:lpstr>
      <vt:lpstr>#2 décantation</vt:lpstr>
      <vt:lpstr>#3 filltration</vt:lpstr>
      <vt:lpstr>#4a évaporation</vt:lpstr>
      <vt:lpstr>#5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254</cp:revision>
  <dcterms:created xsi:type="dcterms:W3CDTF">2023-03-14T14:27:23Z</dcterms:created>
  <dcterms:modified xsi:type="dcterms:W3CDTF">2023-06-07T18:13:06Z</dcterms:modified>
</cp:coreProperties>
</file>