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085C24-7EF4-4C74-90D5-77C657B3B9ED}" v="299" dt="2023-02-21T15:52:56.0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03495"/>
            <a:ext cx="9144000" cy="1036129"/>
          </a:xfrm>
        </p:spPr>
        <p:txBody>
          <a:bodyPr/>
          <a:lstStyle/>
          <a:p>
            <a:r>
              <a:rPr lang="en-US" dirty="0" err="1">
                <a:cs typeface="Calibri Light"/>
              </a:rPr>
              <a:t>modele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corpusculaire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32340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</a:t>
            </a:r>
            <a:r>
              <a:rPr lang="en-US" dirty="0" err="1">
                <a:cs typeface="Calibri"/>
              </a:rPr>
              <a:t>chloé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gérin</a:t>
            </a:r>
            <a:endParaRPr lang="en-US" dirty="0" err="1"/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F5912887-AEBD-FCD9-F935-F0777F977371}"/>
              </a:ext>
            </a:extLst>
          </p:cNvPr>
          <p:cNvSpPr/>
          <p:nvPr/>
        </p:nvSpPr>
        <p:spPr>
          <a:xfrm>
            <a:off x="2616966" y="2651760"/>
            <a:ext cx="1178943" cy="1466490"/>
          </a:xfrm>
          <a:prstGeom prst="can">
            <a:avLst/>
          </a:prstGeom>
          <a:noFill/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ylinder 7">
            <a:extLst>
              <a:ext uri="{FF2B5EF4-FFF2-40B4-BE49-F238E27FC236}">
                <a16:creationId xmlns:a16="http://schemas.microsoft.com/office/drawing/2014/main" id="{7DD35C7B-B050-F7ED-035B-D507712C74C6}"/>
              </a:ext>
            </a:extLst>
          </p:cNvPr>
          <p:cNvSpPr/>
          <p:nvPr/>
        </p:nvSpPr>
        <p:spPr>
          <a:xfrm>
            <a:off x="4615418" y="2651759"/>
            <a:ext cx="1178943" cy="1466490"/>
          </a:xfrm>
          <a:prstGeom prst="can">
            <a:avLst/>
          </a:prstGeom>
          <a:noFill/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ylinder 8">
            <a:extLst>
              <a:ext uri="{FF2B5EF4-FFF2-40B4-BE49-F238E27FC236}">
                <a16:creationId xmlns:a16="http://schemas.microsoft.com/office/drawing/2014/main" id="{96F43A8E-8712-D239-787F-6C18D3D66169}"/>
              </a:ext>
            </a:extLst>
          </p:cNvPr>
          <p:cNvSpPr/>
          <p:nvPr/>
        </p:nvSpPr>
        <p:spPr>
          <a:xfrm>
            <a:off x="6628248" y="2651758"/>
            <a:ext cx="1178943" cy="1466490"/>
          </a:xfrm>
          <a:prstGeom prst="can">
            <a:avLst/>
          </a:prstGeom>
          <a:noFill/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E097205-EFFF-992C-AF01-5D76A94B928A}"/>
              </a:ext>
            </a:extLst>
          </p:cNvPr>
          <p:cNvSpPr/>
          <p:nvPr/>
        </p:nvSpPr>
        <p:spPr>
          <a:xfrm>
            <a:off x="2746650" y="3234042"/>
            <a:ext cx="301925" cy="3306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974592D-4753-0270-3AEA-E863CAC63521}"/>
              </a:ext>
            </a:extLst>
          </p:cNvPr>
          <p:cNvSpPr/>
          <p:nvPr/>
        </p:nvSpPr>
        <p:spPr>
          <a:xfrm>
            <a:off x="3307367" y="3234041"/>
            <a:ext cx="301925" cy="3306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1F8B9E8-2243-2B64-BAA1-4781DE7EB070}"/>
              </a:ext>
            </a:extLst>
          </p:cNvPr>
          <p:cNvSpPr/>
          <p:nvPr/>
        </p:nvSpPr>
        <p:spPr>
          <a:xfrm>
            <a:off x="2904801" y="3665363"/>
            <a:ext cx="301925" cy="3306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C3A14DF-B986-CC9B-2485-88ADE472B8F0}"/>
              </a:ext>
            </a:extLst>
          </p:cNvPr>
          <p:cNvSpPr/>
          <p:nvPr/>
        </p:nvSpPr>
        <p:spPr>
          <a:xfrm>
            <a:off x="3422386" y="3665362"/>
            <a:ext cx="301925" cy="3306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75B0076-0370-590A-3CEF-BCFE03B07A2C}"/>
              </a:ext>
            </a:extLst>
          </p:cNvPr>
          <p:cNvSpPr/>
          <p:nvPr/>
        </p:nvSpPr>
        <p:spPr>
          <a:xfrm>
            <a:off x="4773857" y="3075891"/>
            <a:ext cx="301925" cy="3306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1CA9055-101E-F174-3263-3AFF357F12CD}"/>
              </a:ext>
            </a:extLst>
          </p:cNvPr>
          <p:cNvSpPr/>
          <p:nvPr/>
        </p:nvSpPr>
        <p:spPr>
          <a:xfrm>
            <a:off x="5075781" y="3392192"/>
            <a:ext cx="531962" cy="5463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ACF60FF-1C15-DEDE-3BF4-C999DEBC3FFA}"/>
              </a:ext>
            </a:extLst>
          </p:cNvPr>
          <p:cNvSpPr/>
          <p:nvPr/>
        </p:nvSpPr>
        <p:spPr>
          <a:xfrm>
            <a:off x="4701970" y="3708494"/>
            <a:ext cx="230039" cy="230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DF3BCDE-5957-56A6-7000-21B1F18391C4}"/>
              </a:ext>
            </a:extLst>
          </p:cNvPr>
          <p:cNvSpPr/>
          <p:nvPr/>
        </p:nvSpPr>
        <p:spPr>
          <a:xfrm>
            <a:off x="6801065" y="3075891"/>
            <a:ext cx="503208" cy="5319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A75BEC9-ABC4-4B73-D6DD-E9F8CBF4AD31}"/>
              </a:ext>
            </a:extLst>
          </p:cNvPr>
          <p:cNvSpPr/>
          <p:nvPr/>
        </p:nvSpPr>
        <p:spPr>
          <a:xfrm>
            <a:off x="6657291" y="3535966"/>
            <a:ext cx="301925" cy="3306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C4735EA-27AB-499A-2A9F-DEDC8170B725}"/>
              </a:ext>
            </a:extLst>
          </p:cNvPr>
          <p:cNvSpPr/>
          <p:nvPr/>
        </p:nvSpPr>
        <p:spPr>
          <a:xfrm>
            <a:off x="7160499" y="3507212"/>
            <a:ext cx="301925" cy="3306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86BFBFC-D92F-F601-A90F-0F4E62673A6F}"/>
              </a:ext>
            </a:extLst>
          </p:cNvPr>
          <p:cNvSpPr/>
          <p:nvPr/>
        </p:nvSpPr>
        <p:spPr>
          <a:xfrm>
            <a:off x="6901706" y="3564720"/>
            <a:ext cx="301925" cy="3306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A56CCCB-AB8C-19C3-A622-5E7721876431}"/>
              </a:ext>
            </a:extLst>
          </p:cNvPr>
          <p:cNvSpPr txBox="1"/>
          <p:nvPr/>
        </p:nvSpPr>
        <p:spPr>
          <a:xfrm>
            <a:off x="2437250" y="4464745"/>
            <a:ext cx="195072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cs typeface="Calibri"/>
              </a:rPr>
              <a:t>Substance pure</a:t>
            </a:r>
            <a:endParaRPr lang="en-US" sz="2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16830A6-C185-3165-7F82-A2873B7EE3B5}"/>
              </a:ext>
            </a:extLst>
          </p:cNvPr>
          <p:cNvSpPr txBox="1"/>
          <p:nvPr/>
        </p:nvSpPr>
        <p:spPr>
          <a:xfrm>
            <a:off x="4378192" y="4464745"/>
            <a:ext cx="195072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cs typeface="Calibri"/>
              </a:rPr>
              <a:t>Mélange </a:t>
            </a:r>
            <a:r>
              <a:rPr lang="en-US" sz="2400" dirty="0" err="1">
                <a:cs typeface="Calibri"/>
              </a:rPr>
              <a:t>hétérogène</a:t>
            </a:r>
            <a:endParaRPr lang="en-US" sz="2400" dirty="0" err="1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D4A6E3B-44E4-4A7E-42F3-514A9E49CD14}"/>
              </a:ext>
            </a:extLst>
          </p:cNvPr>
          <p:cNvSpPr txBox="1"/>
          <p:nvPr/>
        </p:nvSpPr>
        <p:spPr>
          <a:xfrm>
            <a:off x="6419778" y="4464745"/>
            <a:ext cx="195072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cs typeface="Calibri"/>
              </a:rPr>
              <a:t>Mélange </a:t>
            </a:r>
            <a:r>
              <a:rPr lang="en-US" sz="2400" dirty="0" err="1">
                <a:cs typeface="Calibri"/>
              </a:rPr>
              <a:t>homogène</a:t>
            </a:r>
            <a:endParaRPr lang="en-US" sz="2400" dirty="0" err="1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B5D8777-D0C0-81F6-8EF0-782677F2F3A7}"/>
              </a:ext>
            </a:extLst>
          </p:cNvPr>
          <p:cNvSpPr txBox="1"/>
          <p:nvPr/>
        </p:nvSpPr>
        <p:spPr>
          <a:xfrm>
            <a:off x="2437249" y="5284254"/>
            <a:ext cx="195072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cs typeface="Calibri"/>
              </a:rPr>
              <a:t>Plusieur</a:t>
            </a:r>
            <a:r>
              <a:rPr lang="en-US" sz="2400" dirty="0">
                <a:solidFill>
                  <a:srgbClr val="FF0000"/>
                </a:solidFill>
                <a:cs typeface="Calibri"/>
              </a:rPr>
              <a:t> phase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F1B8226-D385-AB96-A2C4-61EA5F9EC6FC}"/>
              </a:ext>
            </a:extLst>
          </p:cNvPr>
          <p:cNvSpPr txBox="1"/>
          <p:nvPr/>
        </p:nvSpPr>
        <p:spPr>
          <a:xfrm>
            <a:off x="4378192" y="5284253"/>
            <a:ext cx="195072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cs typeface="Calibri"/>
              </a:rPr>
              <a:t>1 phase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2090A38-4AA1-74EE-F4BD-2EE8A27D579E}"/>
              </a:ext>
            </a:extLst>
          </p:cNvPr>
          <p:cNvSpPr txBox="1"/>
          <p:nvPr/>
        </p:nvSpPr>
        <p:spPr>
          <a:xfrm>
            <a:off x="2379739" y="6103763"/>
            <a:ext cx="195072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B050"/>
                </a:solidFill>
                <a:cs typeface="Calibri"/>
              </a:rPr>
              <a:t>desordonnée</a:t>
            </a:r>
            <a:endParaRPr lang="en-US" sz="2400">
              <a:solidFill>
                <a:srgbClr val="00B050"/>
              </a:solidFill>
              <a:cs typeface="Calibri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CE8570-C019-2A3E-1CB2-35258EC711C1}"/>
              </a:ext>
            </a:extLst>
          </p:cNvPr>
          <p:cNvSpPr txBox="1"/>
          <p:nvPr/>
        </p:nvSpPr>
        <p:spPr>
          <a:xfrm>
            <a:off x="4234418" y="6103762"/>
            <a:ext cx="195072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B050"/>
                </a:solidFill>
                <a:cs typeface="Calibri"/>
              </a:rPr>
              <a:t>Distributim</a:t>
            </a:r>
            <a:endParaRPr lang="en-US" dirty="0" err="1"/>
          </a:p>
          <a:p>
            <a:r>
              <a:rPr lang="en-US" sz="2400" dirty="0" err="1">
                <a:solidFill>
                  <a:srgbClr val="00B050"/>
                </a:solidFill>
                <a:cs typeface="Calibri"/>
              </a:rPr>
              <a:t>uniforme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36D29-4388-6B7E-5100-E63B1F25B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042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modele corpusculaire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71</cp:revision>
  <dcterms:created xsi:type="dcterms:W3CDTF">2023-02-21T15:43:22Z</dcterms:created>
  <dcterms:modified xsi:type="dcterms:W3CDTF">2023-02-21T15:53:16Z</dcterms:modified>
</cp:coreProperties>
</file>