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881DD0-BF93-4772-AF87-359F7232FDE5}" v="234" dt="2023-02-13T14:37:31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0665"/>
            <a:ext cx="9144000" cy="964242"/>
          </a:xfrm>
        </p:spPr>
        <p:txBody>
          <a:bodyPr/>
          <a:lstStyle/>
          <a:p>
            <a:r>
              <a:rPr lang="fr-CA" dirty="0">
                <a:cs typeface="Calibri Light"/>
              </a:rPr>
              <a:t>conquête spatial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chloé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922D-6815-5628-C0B2-6A8E4677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apollo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19F4B7-C6CD-D632-B134-5C82E1C2BCBB}"/>
              </a:ext>
            </a:extLst>
          </p:cNvPr>
          <p:cNvSpPr txBox="1"/>
          <p:nvPr/>
        </p:nvSpPr>
        <p:spPr>
          <a:xfrm>
            <a:off x="929640" y="1950720"/>
            <a:ext cx="53035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Qui? Apollo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C9439-5703-8AD6-2B10-81EBBE14E283}"/>
              </a:ext>
            </a:extLst>
          </p:cNvPr>
          <p:cNvSpPr txBox="1"/>
          <p:nvPr/>
        </p:nvSpPr>
        <p:spPr>
          <a:xfrm>
            <a:off x="929639" y="2482682"/>
            <a:ext cx="53035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Quoi? </a:t>
            </a:r>
            <a:r>
              <a:rPr lang="en-US" sz="2400" dirty="0" err="1">
                <a:cs typeface="Calibri"/>
              </a:rPr>
              <a:t>Programe</a:t>
            </a:r>
            <a:r>
              <a:rPr lang="en-US" sz="2400" dirty="0">
                <a:cs typeface="Calibri"/>
              </a:rPr>
              <a:t> spatial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AED925-06CC-C9B8-3465-F9CAD8B0ECA9}"/>
              </a:ext>
            </a:extLst>
          </p:cNvPr>
          <p:cNvSpPr txBox="1"/>
          <p:nvPr/>
        </p:nvSpPr>
        <p:spPr>
          <a:xfrm>
            <a:off x="929640" y="2971512"/>
            <a:ext cx="53035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Quand? 1961-1971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27065-DE00-4BE3-7B19-E1E651578A0E}"/>
              </a:ext>
            </a:extLst>
          </p:cNvPr>
          <p:cNvSpPr txBox="1"/>
          <p:nvPr/>
        </p:nvSpPr>
        <p:spPr>
          <a:xfrm>
            <a:off x="929639" y="3431587"/>
            <a:ext cx="53035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Pay? </a:t>
            </a:r>
            <a:r>
              <a:rPr lang="en-US" sz="2400" dirty="0" err="1">
                <a:cs typeface="Calibri"/>
              </a:rPr>
              <a:t>États</a:t>
            </a:r>
            <a:r>
              <a:rPr lang="en-US" sz="2400" dirty="0">
                <a:cs typeface="Calibri"/>
              </a:rPr>
              <a:t>-unis</a:t>
            </a:r>
            <a:endParaRPr lang="en-US" sz="2400" dirty="0"/>
          </a:p>
        </p:txBody>
      </p:sp>
      <p:pic>
        <p:nvPicPr>
          <p:cNvPr id="8" name="Picture 8" descr="A picture containing text, clock, clipart&#10;&#10;Description automatically generated">
            <a:extLst>
              <a:ext uri="{FF2B5EF4-FFF2-40B4-BE49-F238E27FC236}">
                <a16:creationId xmlns:a16="http://schemas.microsoft.com/office/drawing/2014/main" id="{B2E04C53-713C-ADD3-27A4-7F8775520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212" y="833439"/>
            <a:ext cx="3782143" cy="376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8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conquête spatial</vt:lpstr>
      <vt:lpstr>apollo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51</cp:revision>
  <dcterms:created xsi:type="dcterms:W3CDTF">2023-02-13T14:19:42Z</dcterms:created>
  <dcterms:modified xsi:type="dcterms:W3CDTF">2023-05-24T18:38:52Z</dcterms:modified>
</cp:coreProperties>
</file>