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B1DE2-E4B2-4993-A0D2-777FFBC0C24A}" v="195" dt="2023-02-20T17:10:22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6589"/>
            <a:ext cx="9144000" cy="1179902"/>
          </a:xfrm>
        </p:spPr>
        <p:txBody>
          <a:bodyPr/>
          <a:lstStyle/>
          <a:p>
            <a:r>
              <a:rPr lang="en-US" dirty="0">
                <a:cs typeface="Calibri Light"/>
              </a:rPr>
              <a:t>Anders Celsius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31698"/>
            <a:ext cx="9144000" cy="5918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chloé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gérin</a:t>
            </a:r>
            <a:endParaRPr lang="en-US" dirty="0" err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EE3D83-CEC4-5139-5D46-F12492AE430E}"/>
              </a:ext>
            </a:extLst>
          </p:cNvPr>
          <p:cNvSpPr txBox="1"/>
          <p:nvPr/>
        </p:nvSpPr>
        <p:spPr>
          <a:xfrm>
            <a:off x="508671" y="2758152"/>
            <a:ext cx="43281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Nom au </a:t>
            </a:r>
            <a:r>
              <a:rPr lang="en-US" dirty="0" err="1">
                <a:cs typeface="Calibri"/>
              </a:rPr>
              <a:t>complet</a:t>
            </a:r>
            <a:r>
              <a:rPr lang="en-US" dirty="0">
                <a:cs typeface="Calibri"/>
              </a:rPr>
              <a:t> : Anders Celsius</a:t>
            </a:r>
            <a:endParaRPr lang="en-US" dirty="0" err="1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EFECBC-59E8-E587-9F6F-71E58EB6C332}"/>
              </a:ext>
            </a:extLst>
          </p:cNvPr>
          <p:cNvSpPr txBox="1"/>
          <p:nvPr/>
        </p:nvSpPr>
        <p:spPr>
          <a:xfrm>
            <a:off x="508670" y="3189472"/>
            <a:ext cx="43281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Découvert</a:t>
            </a:r>
            <a:r>
              <a:rPr lang="en-US" dirty="0">
                <a:cs typeface="Calibri"/>
              </a:rPr>
              <a:t> : 0 </a:t>
            </a:r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bouille</a:t>
            </a:r>
            <a:r>
              <a:rPr lang="en-US" dirty="0">
                <a:cs typeface="Calibri"/>
              </a:rPr>
              <a:t> 100 </a:t>
            </a:r>
            <a:r>
              <a:rPr lang="en-US" dirty="0" err="1">
                <a:cs typeface="Calibri"/>
              </a:rPr>
              <a:t>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6580A4-6B66-E0FB-93CE-8459AC767B1A}"/>
              </a:ext>
            </a:extLst>
          </p:cNvPr>
          <p:cNvSpPr txBox="1"/>
          <p:nvPr/>
        </p:nvSpPr>
        <p:spPr>
          <a:xfrm>
            <a:off x="508671" y="3620794"/>
            <a:ext cx="43281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 : </a:t>
            </a:r>
            <a:r>
              <a:rPr lang="en-US" dirty="0" err="1">
                <a:cs typeface="Calibri"/>
              </a:rPr>
              <a:t>suède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691DBE83-F78A-ED6A-277B-2CB459F44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4" y="3998343"/>
            <a:ext cx="2743200" cy="2743200"/>
          </a:xfrm>
          <a:prstGeom prst="rect">
            <a:avLst/>
          </a:prstGeom>
        </p:spPr>
      </p:pic>
      <p:pic>
        <p:nvPicPr>
          <p:cNvPr id="10" name="Picture 10" descr="Shape, logo&#10;&#10;Description automatically generated">
            <a:extLst>
              <a:ext uri="{FF2B5EF4-FFF2-40B4-BE49-F238E27FC236}">
                <a16:creationId xmlns:a16="http://schemas.microsoft.com/office/drawing/2014/main" id="{107AB811-782F-A369-9F59-FD41E4D977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8846" y="5230933"/>
            <a:ext cx="2428875" cy="1514475"/>
          </a:xfrm>
          <a:prstGeom prst="rect">
            <a:avLst/>
          </a:prstGeom>
        </p:spPr>
      </p:pic>
      <p:pic>
        <p:nvPicPr>
          <p:cNvPr id="12" name="Picture 12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6DA07FB0-8A5E-75F3-3CE7-C4E3F179CC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4702" y="3811438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Anders Celsius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42</cp:revision>
  <dcterms:created xsi:type="dcterms:W3CDTF">2023-02-20T17:03:51Z</dcterms:created>
  <dcterms:modified xsi:type="dcterms:W3CDTF">2023-02-20T17:11:42Z</dcterms:modified>
</cp:coreProperties>
</file>