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F1E336-4709-4CB5-AF15-3966438D45E8}" v="139" dt="2023-03-27T14:35:52.9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94842B0-684D-44CC-B4BC-D13331CFD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" y="329184"/>
            <a:ext cx="6894576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Alfred wegener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4C2A3DC3-F495-4B99-9FF3-3FB30D632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" y="2706624"/>
            <a:ext cx="6894576" cy="3483864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/>
              <a:t>Nationalité :allmand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/>
              <a:t>Théorie : dérive des conntinent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/>
              <a:t>Super continent : pangé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/>
              <a:t>problème: Pas capable explique les mouvement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/>
              <a:t>Solution de wilson : le magma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/>
              <a:t>Nouvel théorie : plaque tectonique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BFF5E88-918C-AA4D-E18F-67B9B8FC64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8" r="1" b="1"/>
          <a:stretch/>
        </p:blipFill>
        <p:spPr>
          <a:xfrm>
            <a:off x="8156454" y="-7"/>
            <a:ext cx="4035547" cy="4178808"/>
          </a:xfrm>
          <a:custGeom>
            <a:avLst/>
            <a:gdLst/>
            <a:ahLst/>
            <a:cxnLst/>
            <a:rect l="l" t="t" r="r" b="b"/>
            <a:pathLst>
              <a:path w="4035547" h="4178808">
                <a:moveTo>
                  <a:pt x="14988" y="0"/>
                </a:moveTo>
                <a:lnTo>
                  <a:pt x="4035547" y="0"/>
                </a:lnTo>
                <a:lnTo>
                  <a:pt x="4035547" y="4161794"/>
                </a:lnTo>
                <a:lnTo>
                  <a:pt x="3918602" y="4164199"/>
                </a:lnTo>
                <a:cubicBezTo>
                  <a:pt x="3673497" y="4178956"/>
                  <a:pt x="3428120" y="4172295"/>
                  <a:pt x="3183014" y="4175560"/>
                </a:cubicBezTo>
                <a:cubicBezTo>
                  <a:pt x="2855121" y="4180001"/>
                  <a:pt x="2527499" y="4168639"/>
                  <a:pt x="2199742" y="4167595"/>
                </a:cubicBezTo>
                <a:cubicBezTo>
                  <a:pt x="2132562" y="4167334"/>
                  <a:pt x="2065110" y="4170729"/>
                  <a:pt x="1998202" y="4175952"/>
                </a:cubicBezTo>
                <a:cubicBezTo>
                  <a:pt x="1905507" y="4183005"/>
                  <a:pt x="1814033" y="4174124"/>
                  <a:pt x="1722153" y="4165766"/>
                </a:cubicBezTo>
                <a:cubicBezTo>
                  <a:pt x="1611407" y="4155711"/>
                  <a:pt x="1500933" y="4164591"/>
                  <a:pt x="1390867" y="4176214"/>
                </a:cubicBezTo>
                <a:lnTo>
                  <a:pt x="1348076" y="4178808"/>
                </a:lnTo>
                <a:lnTo>
                  <a:pt x="597587" y="4178808"/>
                </a:lnTo>
                <a:lnTo>
                  <a:pt x="507890" y="4175773"/>
                </a:lnTo>
                <a:cubicBezTo>
                  <a:pt x="403218" y="4174810"/>
                  <a:pt x="298546" y="4175691"/>
                  <a:pt x="193840" y="4176214"/>
                </a:cubicBezTo>
                <a:lnTo>
                  <a:pt x="2757" y="4175742"/>
                </a:lnTo>
                <a:lnTo>
                  <a:pt x="2810" y="4034870"/>
                </a:lnTo>
                <a:cubicBezTo>
                  <a:pt x="5629" y="3979851"/>
                  <a:pt x="10539" y="3924896"/>
                  <a:pt x="15416" y="3870068"/>
                </a:cubicBezTo>
                <a:cubicBezTo>
                  <a:pt x="23018" y="3799731"/>
                  <a:pt x="25045" y="3728899"/>
                  <a:pt x="21498" y="3658244"/>
                </a:cubicBezTo>
                <a:cubicBezTo>
                  <a:pt x="17063" y="3602147"/>
                  <a:pt x="10095" y="3546050"/>
                  <a:pt x="8828" y="3489953"/>
                </a:cubicBezTo>
                <a:cubicBezTo>
                  <a:pt x="6548" y="3389688"/>
                  <a:pt x="7434" y="3289424"/>
                  <a:pt x="13262" y="3189160"/>
                </a:cubicBezTo>
                <a:cubicBezTo>
                  <a:pt x="16176" y="3138901"/>
                  <a:pt x="20864" y="3089150"/>
                  <a:pt x="22891" y="3038510"/>
                </a:cubicBezTo>
                <a:cubicBezTo>
                  <a:pt x="24918" y="2987870"/>
                  <a:pt x="28973" y="2936723"/>
                  <a:pt x="17444" y="2887098"/>
                </a:cubicBezTo>
                <a:cubicBezTo>
                  <a:pt x="-2068" y="2802699"/>
                  <a:pt x="12249" y="2718680"/>
                  <a:pt x="16430" y="2634534"/>
                </a:cubicBezTo>
                <a:cubicBezTo>
                  <a:pt x="18964" y="2582244"/>
                  <a:pt x="34168" y="2528685"/>
                  <a:pt x="20738" y="2477919"/>
                </a:cubicBezTo>
                <a:cubicBezTo>
                  <a:pt x="-421" y="2398342"/>
                  <a:pt x="13389" y="2320415"/>
                  <a:pt x="20738" y="2242107"/>
                </a:cubicBezTo>
                <a:cubicBezTo>
                  <a:pt x="29213" y="2168001"/>
                  <a:pt x="27718" y="2093082"/>
                  <a:pt x="16303" y="2019369"/>
                </a:cubicBezTo>
                <a:cubicBezTo>
                  <a:pt x="1986" y="1946239"/>
                  <a:pt x="1986" y="1871028"/>
                  <a:pt x="16303" y="1797899"/>
                </a:cubicBezTo>
                <a:cubicBezTo>
                  <a:pt x="28162" y="1737537"/>
                  <a:pt x="29530" y="1675589"/>
                  <a:pt x="20357" y="1614758"/>
                </a:cubicBezTo>
                <a:cubicBezTo>
                  <a:pt x="14149" y="1571226"/>
                  <a:pt x="3000" y="1527947"/>
                  <a:pt x="1480" y="1484415"/>
                </a:cubicBezTo>
                <a:cubicBezTo>
                  <a:pt x="-1662" y="1393377"/>
                  <a:pt x="200" y="1302238"/>
                  <a:pt x="7055" y="1211417"/>
                </a:cubicBezTo>
                <a:cubicBezTo>
                  <a:pt x="15036" y="1107980"/>
                  <a:pt x="30366" y="1004923"/>
                  <a:pt x="19724" y="900725"/>
                </a:cubicBezTo>
                <a:cubicBezTo>
                  <a:pt x="16050" y="864934"/>
                  <a:pt x="8575" y="829270"/>
                  <a:pt x="7815" y="793353"/>
                </a:cubicBezTo>
                <a:cubicBezTo>
                  <a:pt x="6168" y="726087"/>
                  <a:pt x="5407" y="659710"/>
                  <a:pt x="9208" y="590286"/>
                </a:cubicBezTo>
                <a:cubicBezTo>
                  <a:pt x="13009" y="520863"/>
                  <a:pt x="27452" y="450424"/>
                  <a:pt x="17697" y="382270"/>
                </a:cubicBezTo>
                <a:cubicBezTo>
                  <a:pt x="7941" y="314115"/>
                  <a:pt x="14276" y="247103"/>
                  <a:pt x="20611" y="180218"/>
                </a:cubicBezTo>
                <a:cubicBezTo>
                  <a:pt x="23652" y="148426"/>
                  <a:pt x="25711" y="116982"/>
                  <a:pt x="25156" y="85665"/>
                </a:cubicBezTo>
                <a:close/>
              </a:path>
            </a:pathLst>
          </a:custGeom>
        </p:spPr>
      </p:pic>
      <p:pic>
        <p:nvPicPr>
          <p:cNvPr id="6" name="Picture 6" descr="Shape, background pattern&#10;&#10;Description automatically generated">
            <a:extLst>
              <a:ext uri="{FF2B5EF4-FFF2-40B4-BE49-F238E27FC236}">
                <a16:creationId xmlns:a16="http://schemas.microsoft.com/office/drawing/2014/main" id="{BEBBE944-066A-7806-F970-725961BAB8F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31" r="3630"/>
          <a:stretch/>
        </p:blipFill>
        <p:spPr>
          <a:xfrm>
            <a:off x="8144356" y="4267201"/>
            <a:ext cx="4047645" cy="2590808"/>
          </a:xfrm>
          <a:custGeom>
            <a:avLst/>
            <a:gdLst/>
            <a:ahLst/>
            <a:cxnLst/>
            <a:rect l="l" t="t" r="r" b="b"/>
            <a:pathLst>
              <a:path w="4047645" h="2495811">
                <a:moveTo>
                  <a:pt x="2441891" y="4"/>
                </a:moveTo>
                <a:cubicBezTo>
                  <a:pt x="2489381" y="-78"/>
                  <a:pt x="2536882" y="1163"/>
                  <a:pt x="2584383" y="4428"/>
                </a:cubicBezTo>
                <a:cubicBezTo>
                  <a:pt x="2744314" y="17813"/>
                  <a:pt x="2904989" y="21079"/>
                  <a:pt x="3065367" y="14222"/>
                </a:cubicBezTo>
                <a:cubicBezTo>
                  <a:pt x="3194244" y="5694"/>
                  <a:pt x="3323514" y="4206"/>
                  <a:pt x="3452568" y="9782"/>
                </a:cubicBezTo>
                <a:cubicBezTo>
                  <a:pt x="3572813" y="16442"/>
                  <a:pt x="3693059" y="23233"/>
                  <a:pt x="3813712" y="19315"/>
                </a:cubicBezTo>
                <a:cubicBezTo>
                  <a:pt x="3861755" y="17748"/>
                  <a:pt x="3909121" y="15789"/>
                  <a:pt x="3956758" y="13177"/>
                </a:cubicBezTo>
                <a:lnTo>
                  <a:pt x="4047645" y="9696"/>
                </a:lnTo>
                <a:lnTo>
                  <a:pt x="4047645" y="2495811"/>
                </a:lnTo>
                <a:lnTo>
                  <a:pt x="28177" y="2495811"/>
                </a:lnTo>
                <a:lnTo>
                  <a:pt x="28782" y="2485852"/>
                </a:lnTo>
                <a:cubicBezTo>
                  <a:pt x="31911" y="2365446"/>
                  <a:pt x="35027" y="2245002"/>
                  <a:pt x="38157" y="2124521"/>
                </a:cubicBezTo>
                <a:cubicBezTo>
                  <a:pt x="38284" y="2119444"/>
                  <a:pt x="39171" y="2114494"/>
                  <a:pt x="39171" y="2109417"/>
                </a:cubicBezTo>
                <a:cubicBezTo>
                  <a:pt x="48166" y="1995573"/>
                  <a:pt x="53107" y="1881729"/>
                  <a:pt x="18899" y="1770550"/>
                </a:cubicBezTo>
                <a:cubicBezTo>
                  <a:pt x="15871" y="1760104"/>
                  <a:pt x="14262" y="1749304"/>
                  <a:pt x="14084" y="1738440"/>
                </a:cubicBezTo>
                <a:cubicBezTo>
                  <a:pt x="12413" y="1641514"/>
                  <a:pt x="16644" y="1544587"/>
                  <a:pt x="26754" y="1448181"/>
                </a:cubicBezTo>
                <a:cubicBezTo>
                  <a:pt x="31949" y="1389038"/>
                  <a:pt x="26754" y="1329006"/>
                  <a:pt x="43478" y="1270498"/>
                </a:cubicBezTo>
                <a:cubicBezTo>
                  <a:pt x="50864" y="1241421"/>
                  <a:pt x="55109" y="1211634"/>
                  <a:pt x="56147" y="1181656"/>
                </a:cubicBezTo>
                <a:cubicBezTo>
                  <a:pt x="59948" y="1109060"/>
                  <a:pt x="38537" y="1040779"/>
                  <a:pt x="18139" y="972244"/>
                </a:cubicBezTo>
                <a:cubicBezTo>
                  <a:pt x="7370" y="935945"/>
                  <a:pt x="-5426" y="898886"/>
                  <a:pt x="2429" y="860811"/>
                </a:cubicBezTo>
                <a:cubicBezTo>
                  <a:pt x="16707" y="802251"/>
                  <a:pt x="24854" y="742359"/>
                  <a:pt x="26754" y="682112"/>
                </a:cubicBezTo>
                <a:cubicBezTo>
                  <a:pt x="26754" y="639468"/>
                  <a:pt x="16365" y="597712"/>
                  <a:pt x="20039" y="555195"/>
                </a:cubicBezTo>
                <a:cubicBezTo>
                  <a:pt x="28211" y="472712"/>
                  <a:pt x="30238" y="389734"/>
                  <a:pt x="26121" y="306946"/>
                </a:cubicBezTo>
                <a:cubicBezTo>
                  <a:pt x="26095" y="273846"/>
                  <a:pt x="29846" y="240848"/>
                  <a:pt x="37270" y="208585"/>
                </a:cubicBezTo>
                <a:cubicBezTo>
                  <a:pt x="46506" y="151651"/>
                  <a:pt x="48419" y="93777"/>
                  <a:pt x="42971" y="36360"/>
                </a:cubicBezTo>
                <a:lnTo>
                  <a:pt x="38853" y="8429"/>
                </a:lnTo>
                <a:lnTo>
                  <a:pt x="56649" y="7824"/>
                </a:lnTo>
                <a:cubicBezTo>
                  <a:pt x="210497" y="-156"/>
                  <a:pt x="364754" y="3162"/>
                  <a:pt x="518087" y="17748"/>
                </a:cubicBezTo>
                <a:cubicBezTo>
                  <a:pt x="626567" y="25440"/>
                  <a:pt x="735534" y="24213"/>
                  <a:pt x="843809" y="14092"/>
                </a:cubicBezTo>
                <a:cubicBezTo>
                  <a:pt x="1042499" y="-1711"/>
                  <a:pt x="1240782" y="10958"/>
                  <a:pt x="1439065" y="21666"/>
                </a:cubicBezTo>
                <a:cubicBezTo>
                  <a:pt x="1631105" y="32113"/>
                  <a:pt x="1823010" y="24408"/>
                  <a:pt x="2015050" y="17487"/>
                </a:cubicBezTo>
                <a:cubicBezTo>
                  <a:pt x="2157045" y="12394"/>
                  <a:pt x="2299420" y="249"/>
                  <a:pt x="2441891" y="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Alfred wegener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48</cp:revision>
  <dcterms:created xsi:type="dcterms:W3CDTF">2023-03-27T14:28:22Z</dcterms:created>
  <dcterms:modified xsi:type="dcterms:W3CDTF">2023-03-27T14:36:35Z</dcterms:modified>
</cp:coreProperties>
</file>