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C90CD-19B7-EDD5-7ACD-E048EFD76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31FA27-973B-35E7-B69D-E97C203BD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5EF5A4-B58E-1559-BB79-69218086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B6C454-7291-F751-2DEA-A67D0307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9AD17B-BF2D-875D-B934-81B2A33B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719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FAEEF7-0D40-3975-8DFD-67B163449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C9D30B-8549-2203-8478-DCE9AA68A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E1DBF8-B3F4-3153-04BE-6BD29D25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E87D9C-C370-94F9-1718-D22A17D59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AE2222-2F01-17EE-B177-13712E32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93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507D39-44A9-087F-F20B-F1462D51B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5A4616-E066-9F6E-3804-4A3672718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F5F54E-2248-82A9-8444-C72D0CFA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415ADB-090F-E67A-F3A8-B2BB48EC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80AEB3-1188-6BAD-FA70-A6164BDE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694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E5A09-019A-66E5-9664-A723B82AB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6C82A-51A3-B747-07A4-4E9E94C6C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CF87E9-46C8-1F0A-3D95-5D2DBE6B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D166AC-FF15-92ED-E872-2B170876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0CC5D1-02EC-5CB4-7AA3-D3D0B625E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736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71E5ED-CCDC-2B90-2D20-1449599E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C101A8-EA93-A8C3-A621-E4BE37500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70399B-37B3-AA3C-694E-8144F3A40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B76A96-C601-342B-1A86-B0D879E1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4E4F5-39D0-61E3-82AA-7BBBDAE5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51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9CC760-8D89-690D-070E-B3FB38782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2DA5DF-CB7B-66BF-AD54-4D8D91890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156768-6B43-E03E-5182-8312FDB5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F7AB4D-6E2A-7CD4-886A-453FC431D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02A169-DC6A-9224-DC18-E43BB425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BA553B-B332-04D6-AC07-A2090ADF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000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C4408-860A-2C54-1F49-843E7183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7BD50C-949E-407B-5BC3-892A6E7C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061BF8-F8A1-E9B9-505B-81B71026A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06A96D6-8DFE-63A8-F939-978B7FEF3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50B7A6-D7E9-C8DA-941E-2A29D30DF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BE8F93-84D5-948E-E931-7ECB86B46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222703-6774-0E01-2B99-F6C49203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A03DA7F-FC6E-E5B8-3B64-1DF05389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09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D0E33-CF39-EA95-962F-05FF81E0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01CD19-FE80-36F6-2547-CC8BC76C7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4E6C8A-148A-E41D-3EF0-77253C63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ABC372-433A-164C-4F7F-F65E5C07E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262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25D3053-B752-846F-FEE0-EC36B44A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6086ED5-AF2D-1871-08C1-FDCAC5D1C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EFF6DA-74BB-B9D6-95C3-77A9F773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069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69D38-033D-8474-58B1-CE50A16EE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3FC127-560F-DE0E-7B33-1B50687E4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6C723E-FEDD-9B65-966B-28B99B9A8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95E1C9-043F-A552-B281-E35E57F42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3BBB26-5F1A-B6ED-AF13-D5D18224F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6771A2-85C5-89C1-86F4-EE9BFC5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894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7098B-AF27-DDB6-0DEB-DB4326BD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C7ED9F8-D75F-2DB1-08AE-9ECC36376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E06B64-D3F3-23D9-1454-EF45E194B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F62449-FBF1-B991-C791-18612074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6AABD3-7FEF-CCFC-12BC-EF35E6FED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86EA71-A5AE-E8EE-22D3-2F69A7F5B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090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BF4716-E22B-D377-63A9-057B7937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D7F536-3261-8797-4490-1C771B557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7D610F-6DDF-246B-E891-97D7D3B89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2F2A7-6DBD-4A35-9AD6-C34E35BA3D9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9FBA00-EA6D-4DAD-A622-F3F44A835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72B394-62FF-A5A9-FEFB-6A98FE5B4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87FF-E936-4B5D-9007-3518E91594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569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9011BE-ED4F-97E6-8C32-32BEC4493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9530"/>
          </a:xfrm>
        </p:spPr>
        <p:txBody>
          <a:bodyPr>
            <a:normAutofit fontScale="90000"/>
          </a:bodyPr>
          <a:lstStyle/>
          <a:p>
            <a:r>
              <a:rPr lang="fr-CA" dirty="0"/>
              <a:t>Graine germination</a:t>
            </a:r>
          </a:p>
        </p:txBody>
      </p:sp>
    </p:spTree>
    <p:extLst>
      <p:ext uri="{BB962C8B-B14F-4D97-AF65-F5344CB8AC3E}">
        <p14:creationId xmlns:p14="http://schemas.microsoft.com/office/powerpoint/2010/main" val="377884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0A861-10A0-793C-075E-2C65E625B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21205" cy="839207"/>
          </a:xfrm>
        </p:spPr>
        <p:txBody>
          <a:bodyPr/>
          <a:lstStyle/>
          <a:p>
            <a:r>
              <a:rPr lang="fr-CA" dirty="0"/>
              <a:t>Grain sèche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B37A6C-3A60-5EF8-CE26-076A889DA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984" y="1778763"/>
            <a:ext cx="2219635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09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77317-06D9-AD1E-553F-625A89E55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257800" cy="995324"/>
          </a:xfrm>
        </p:spPr>
        <p:txBody>
          <a:bodyPr/>
          <a:lstStyle/>
          <a:p>
            <a:r>
              <a:rPr lang="fr-CA" dirty="0"/>
              <a:t>Grain en germination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F3C1747-5667-E3EC-607B-8D1693E36B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570" y="1694711"/>
            <a:ext cx="1590897" cy="1981477"/>
          </a:xfrm>
        </p:spPr>
      </p:pic>
    </p:spTree>
    <p:extLst>
      <p:ext uri="{BB962C8B-B14F-4D97-AF65-F5344CB8AC3E}">
        <p14:creationId xmlns:p14="http://schemas.microsoft.com/office/powerpoint/2010/main" val="177016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347CE-9BF7-1314-D8FD-4C7D0C672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306444" cy="995324"/>
          </a:xfrm>
        </p:spPr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147AD1C-D73A-D48E-53D5-BAF257A84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5" y="1360450"/>
            <a:ext cx="2467319" cy="3639058"/>
          </a:xfrm>
        </p:spPr>
      </p:pic>
    </p:spTree>
    <p:extLst>
      <p:ext uri="{BB962C8B-B14F-4D97-AF65-F5344CB8AC3E}">
        <p14:creationId xmlns:p14="http://schemas.microsoft.com/office/powerpoint/2010/main" val="17807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5D4F52-4BC3-5775-0A60-286CAF2F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10415" cy="1173743"/>
          </a:xfrm>
        </p:spPr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C961C76-3844-5220-D65C-6C2CEA360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42" y="1758688"/>
            <a:ext cx="3029373" cy="4039164"/>
          </a:xfrm>
        </p:spPr>
      </p:pic>
    </p:spTree>
    <p:extLst>
      <p:ext uri="{BB962C8B-B14F-4D97-AF65-F5344CB8AC3E}">
        <p14:creationId xmlns:p14="http://schemas.microsoft.com/office/powerpoint/2010/main" val="4216970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Graine germination</vt:lpstr>
      <vt:lpstr>Grain sèche</vt:lpstr>
      <vt:lpstr>Grain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Graine germination</dc:title>
  <dc:creator>cgerin28 Chloé</dc:creator>
  <cp:lastModifiedBy>cgerin28 Chloé</cp:lastModifiedBy>
  <cp:revision>1</cp:revision>
  <dcterms:created xsi:type="dcterms:W3CDTF">2023-02-03T20:15:57Z</dcterms:created>
  <dcterms:modified xsi:type="dcterms:W3CDTF">2023-02-03T20:22:36Z</dcterms:modified>
</cp:coreProperties>
</file>