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8C849-D2DC-814E-9CB5-7715C4080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2EB243-1287-404E-A895-4FB1D794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6E5E2-D4C5-F043-9464-E59915F7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EEC5AB-4A43-3B4B-9DCD-AF3E470A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C97E6-8D47-CD45-AF06-8775643E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7A840-961C-2948-AB6E-B436022D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FB550D-F886-424D-A0DE-883263EF8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252D0E-DB74-2747-B7D2-03B0D539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69D47-ADC8-9641-90E7-5CB26F70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BDC54-08A2-A842-9249-DC8D1AF4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5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FCE28E-70CA-1E4C-A121-3FE97E908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465FC2-B227-5B49-B314-19ADC7329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A0CEE-D203-114C-953E-208152A7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68531-5EF2-104B-A765-3C832CF1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FE5CE-F2DB-8941-85DE-C104BC93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5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E2DC5-6722-D845-937A-D9547109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A1E710-8F02-D946-93A5-4B26AD5E4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D163E-70AE-7C4B-87C8-28CC0F9F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3D4A6D-7AE8-D948-8C9E-9BAF776C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AB1FD-7826-F946-B1EA-3ED06568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73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50374-266F-7C4A-BE65-42455C37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F03DD6-5BCB-8A41-B7BF-4233883FE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16B93-0900-C64C-BB02-3D739A80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A43393-4F12-1B46-A492-07DC2B2A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03970-61C3-0644-A553-5D36D65B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84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FC2E9-55F2-D74D-A254-13E7CC69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C16B2-E5DB-5043-B8DB-B8EEEC8BE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1A49CC-DD39-D14A-B1DE-E1CB6485A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563EB5-CE20-F144-BC65-9FAB4C1E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31F480-2DA0-9B4E-9871-99F2BBD8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9F1D0-A1AD-3848-8FE5-D847BDE0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4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EB311-00C1-564E-BEF1-5D24D4D1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6EB8BA-98D6-624F-B14A-2F0E3934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C008B-33AE-4E42-9A40-199B62ADD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AA243D-5709-B24D-8442-0EEC3FE11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F38C94-7E28-134B-B977-2846FD721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FE2301-2143-0643-AB55-5649ED11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A40867-780F-724D-AA5F-6008C40F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7140E3-016C-7743-BE05-D9D85D9A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7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08BF0-74B5-6B44-B41A-D1B37C37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B1F8AC-06EE-7D49-BEF1-940F4404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A8DC37-4442-754E-A54F-A8DD4AEB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962DA2-F8AC-BE44-8D8C-CCA07273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B1F93B-BDA2-C94C-BB46-4C4508E3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BB429C-A458-844C-BF2A-F3800C23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B7A065-3493-104C-AFCD-937B2A79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8E23D-4559-1640-A147-166B2B08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5A8A8-E012-B146-8D18-34F6BB07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27E0F3-9844-4A41-B36B-C45AC388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9303B8-6E77-9741-8DBD-96BA4A45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66A843-EC29-484D-A920-97F83941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38792E-D1D1-2E4B-9017-4DE4F709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7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F569D-9E9B-7A49-A413-B21CD6D8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234C3B-DD5E-0844-9E5B-C1319ABE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D72F3A-E491-AE41-9F87-8AC6F1F90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D7DA32-4F13-2946-9867-5F282220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11572-D58E-4C4B-AB3B-02C9A058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200A02-8200-5640-B8A0-D484D8AA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E49B22-E738-F545-87D9-86238395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AE2D0-4F3A-3845-B921-AFC034C90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85A38-5B02-E845-96CA-5740744EE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5D06-07F4-CC4D-951D-B3F6A4BCC889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214F1-2FE2-9D43-9430-7EC8B7690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03E16-23DE-C043-8249-CBFDAAD55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2BA5-AD6D-8349-A8C7-9B3F3C225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70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58F79-9610-9F47-BDED-1BFF86538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ITSS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AA9396-0305-014D-9C47-F2DCDCDD6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Fait par Xavier Gérin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1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629C8E-EA2E-E842-B1C5-C5A96DB1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Syphilis</a:t>
            </a:r>
            <a:endParaRPr lang="fr-FR" sz="4200"/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82EC2-7C15-804B-B14D-C51186A0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Autre nom: Petite Vérole</a:t>
            </a:r>
          </a:p>
          <a:p>
            <a:pPr marL="0" indent="0">
              <a:buNone/>
            </a:pPr>
            <a:r>
              <a:rPr lang="en-US" sz="2000"/>
              <a:t>Nom scientifique: Treponema pallidum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Mode de transmission: Relations sexuelles</a:t>
            </a:r>
          </a:p>
          <a:p>
            <a:pPr marL="0" indent="0">
              <a:buNone/>
            </a:pPr>
            <a:r>
              <a:rPr lang="en-US" sz="2000"/>
              <a:t>Classification: Règne des monères</a:t>
            </a:r>
          </a:p>
          <a:p>
            <a:pPr marL="0" indent="0">
              <a:buNone/>
            </a:pPr>
            <a:r>
              <a:rPr lang="en-US" sz="2000"/>
              <a:t>Traitement: Antibiotiques</a:t>
            </a:r>
            <a:endParaRPr lang="fr-FR" sz="2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11C369-C774-3D46-B795-A8EE84C39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" r="284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58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1C0E0-D45F-EA4D-B554-5DC2B56A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Morpions</a:t>
            </a:r>
            <a:endParaRPr lang="fr-FR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3E28F-E2EE-B14E-A3B8-DE955620E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Autre nom: Poux de pubis</a:t>
            </a:r>
          </a:p>
          <a:p>
            <a:pPr marL="0" indent="0">
              <a:buNone/>
            </a:pPr>
            <a:r>
              <a:rPr lang="en-US" sz="1900"/>
              <a:t>Nom scientifique: Phitirius pubis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Mode de transmission: Relations sexuelles</a:t>
            </a:r>
          </a:p>
          <a:p>
            <a:pPr marL="0" indent="0">
              <a:buNone/>
            </a:pPr>
            <a:r>
              <a:rPr lang="en-US" sz="1900"/>
              <a:t>Classification: Règne animal</a:t>
            </a:r>
          </a:p>
          <a:p>
            <a:pPr marL="0" indent="0">
              <a:buNone/>
            </a:pPr>
            <a:r>
              <a:rPr lang="en-US" sz="1900"/>
              <a:t>Traitement: Crème, lotions ou shampoings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75C5A9-382A-E347-9E59-DCA4D9100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8" r="1438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7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6B7D49-4FDA-8144-841F-3DDF96A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Condylomes</a:t>
            </a:r>
            <a:endParaRPr lang="fr-FR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12A7A-2DCF-1F4B-A6E0-65726135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Autre nom: Virus du papillome humain</a:t>
            </a:r>
          </a:p>
          <a:p>
            <a:pPr marL="0" indent="0">
              <a:buNone/>
            </a:pPr>
            <a:r>
              <a:rPr lang="en-US" sz="2000"/>
              <a:t>Nom scientifique: VPH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Mode de transmission: Relations sexuelles</a:t>
            </a:r>
          </a:p>
          <a:p>
            <a:pPr marL="0" indent="0">
              <a:buNone/>
            </a:pPr>
            <a:r>
              <a:rPr lang="en-US" sz="2000"/>
              <a:t>Classification: Virus</a:t>
            </a:r>
          </a:p>
          <a:p>
            <a:pPr marL="0" indent="0">
              <a:buNone/>
            </a:pPr>
            <a:r>
              <a:rPr lang="en-US" sz="2000"/>
              <a:t>Traitement: Cryothérapie</a:t>
            </a:r>
            <a:endParaRPr lang="fr-FR" sz="2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BCF16B-FD5E-E448-BA9B-CA2ED3AA3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7" r="39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23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2A5CC5-CA66-C044-B8C1-6B73BFB3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Herpès génital</a:t>
            </a:r>
            <a:endParaRPr lang="fr-FR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C9416E-DC13-614B-8598-E6E95372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/>
              <a:t>Autre nom: Virus de l’herpès simplex de type 2</a:t>
            </a:r>
          </a:p>
          <a:p>
            <a:pPr marL="0" indent="0">
              <a:buNone/>
            </a:pPr>
            <a:r>
              <a:rPr lang="en-US" sz="2200"/>
              <a:t>Nom scientifique: VHS-II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Mode de transmission: Relations Sexuelles</a:t>
            </a:r>
          </a:p>
          <a:p>
            <a:pPr marL="0" indent="0">
              <a:buNone/>
            </a:pPr>
            <a:r>
              <a:rPr lang="en-US" sz="2200"/>
              <a:t>Classification: Virus</a:t>
            </a:r>
          </a:p>
          <a:p>
            <a:pPr marL="0" indent="0">
              <a:buNone/>
            </a:pPr>
            <a:r>
              <a:rPr lang="en-US" sz="2200"/>
              <a:t>Traitement: Antiviraux</a:t>
            </a:r>
            <a:endParaRPr lang="fr-FR" sz="22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271278-B256-7147-B085-CF1F9E2C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r="891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97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44CE4E-CDCE-9F48-8D1D-3701D7E4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Trichomonase</a:t>
            </a:r>
            <a:endParaRPr lang="fr-FR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665B8-B768-F24C-9EF7-346A3C3B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Autre</a:t>
            </a:r>
            <a:r>
              <a:rPr lang="en-US" sz="1900" dirty="0"/>
              <a:t> nom: </a:t>
            </a:r>
            <a:r>
              <a:rPr lang="en-US" sz="1900" dirty="0" err="1"/>
              <a:t>Truchomonose</a:t>
            </a:r>
            <a:r>
              <a:rPr lang="en-US" sz="1900" dirty="0"/>
              <a:t> </a:t>
            </a:r>
            <a:r>
              <a:rPr lang="en-US" sz="1900"/>
              <a:t>urogénital</a:t>
            </a:r>
          </a:p>
          <a:p>
            <a:pPr marL="0" indent="0">
              <a:buNone/>
            </a:pPr>
            <a:r>
              <a:rPr lang="en-US" sz="1900" dirty="0"/>
              <a:t>Nom </a:t>
            </a:r>
            <a:r>
              <a:rPr lang="en-US" sz="1900" dirty="0" err="1"/>
              <a:t>scientifique</a:t>
            </a:r>
            <a:r>
              <a:rPr lang="en-US" sz="1900" dirty="0"/>
              <a:t>: Trichomonas vaginalis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Mode de transmission: Relations </a:t>
            </a:r>
            <a:r>
              <a:rPr lang="en-US" sz="1900" dirty="0" err="1"/>
              <a:t>Sexuelles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Classification: </a:t>
            </a:r>
            <a:r>
              <a:rPr lang="en-US" sz="1900" dirty="0" err="1"/>
              <a:t>Règne</a:t>
            </a:r>
            <a:r>
              <a:rPr lang="en-US" sz="1900" dirty="0"/>
              <a:t> des </a:t>
            </a:r>
            <a:r>
              <a:rPr lang="en-US" sz="1900" dirty="0" err="1"/>
              <a:t>protistes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Traitement</a:t>
            </a:r>
            <a:r>
              <a:rPr lang="en-US" sz="1900" dirty="0"/>
              <a:t>: </a:t>
            </a:r>
            <a:r>
              <a:rPr lang="en-US" sz="1900" dirty="0" err="1"/>
              <a:t>Antibiotiques</a:t>
            </a:r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A78D63-47B3-3242-891A-6DF679AD7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1" r="-2" b="333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356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67C2D5-B93A-0C48-B8B5-BB7C32B8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Hépatite B</a:t>
            </a:r>
            <a:endParaRPr lang="fr-FR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96DDE-AC39-354A-B8D8-D141288F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Autre nom: Virus de l’hépatite B</a:t>
            </a:r>
          </a:p>
          <a:p>
            <a:pPr marL="0" indent="0">
              <a:buNone/>
            </a:pPr>
            <a:r>
              <a:rPr lang="en-US" sz="2200"/>
              <a:t>Nom scientifique: VHB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Mode de transmission: Relations Sexuelles</a:t>
            </a:r>
          </a:p>
          <a:p>
            <a:pPr marL="0" indent="0">
              <a:buNone/>
            </a:pPr>
            <a:r>
              <a:rPr lang="en-US" sz="2200"/>
              <a:t>Classification: Virus</a:t>
            </a:r>
          </a:p>
          <a:p>
            <a:pPr marL="0" indent="0">
              <a:buNone/>
            </a:pPr>
            <a:r>
              <a:rPr lang="en-US" sz="2200"/>
              <a:t>Traitement: Aucun</a:t>
            </a:r>
            <a:endParaRPr lang="fr-FR" sz="22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1FE5FB-412E-094B-8C76-1DE11BEF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0" r="1854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03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0FA484-06A3-ED4B-8690-E3F65E8A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Nom de l’infection: Sida</a:t>
            </a:r>
            <a:endParaRPr lang="fr-FR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AF6B2-E6CE-5444-964A-7C17659F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Autre nom:Virus de l’himmunodéficience humaine</a:t>
            </a:r>
          </a:p>
          <a:p>
            <a:pPr marL="0" indent="0">
              <a:buNone/>
            </a:pPr>
            <a:r>
              <a:rPr lang="en-US" sz="1900"/>
              <a:t>Nom scientifique: VIH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Mode de transmission: Relations sexuelles</a:t>
            </a:r>
          </a:p>
          <a:p>
            <a:pPr marL="0" indent="0">
              <a:buNone/>
            </a:pPr>
            <a:r>
              <a:rPr lang="en-US" sz="1900"/>
              <a:t>Classification: Virus</a:t>
            </a:r>
          </a:p>
          <a:p>
            <a:pPr marL="0" indent="0">
              <a:buNone/>
            </a:pPr>
            <a:r>
              <a:rPr lang="en-US" sz="1900"/>
              <a:t>Traitement: Trithérapie</a:t>
            </a:r>
            <a:endParaRPr lang="fr-FR" sz="19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393A0B-AA5A-FC4D-9759-64DCADA9B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2" r="11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997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C6B37C-C1D6-954B-A834-0AD541E0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5400" dirty="0"/>
              <a:t>Nom de </a:t>
            </a:r>
            <a:r>
              <a:rPr lang="en-US" sz="5400" dirty="0" err="1"/>
              <a:t>l’infection</a:t>
            </a:r>
            <a:r>
              <a:rPr lang="en-US" sz="5400" dirty="0"/>
              <a:t>: </a:t>
            </a:r>
            <a:r>
              <a:rPr lang="en-US" sz="5400" dirty="0" err="1"/>
              <a:t>Chlamydiose</a:t>
            </a:r>
            <a:endParaRPr lang="fr-FR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C4BF2-079A-9A4B-AA34-E4758AB8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Autre</a:t>
            </a:r>
            <a:r>
              <a:rPr lang="en-US" sz="1900" dirty="0"/>
              <a:t> nom: Chlamydia </a:t>
            </a:r>
            <a:r>
              <a:rPr lang="en-US" sz="1900" dirty="0" err="1"/>
              <a:t>Génital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Nom </a:t>
            </a:r>
            <a:r>
              <a:rPr lang="en-US" sz="1900" dirty="0" err="1"/>
              <a:t>scientifique</a:t>
            </a:r>
            <a:r>
              <a:rPr lang="en-US" sz="1900" dirty="0"/>
              <a:t>: Chlamydia trachomatis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Mode de transmission: Relations </a:t>
            </a:r>
            <a:r>
              <a:rPr lang="en-US" sz="1900" dirty="0" err="1"/>
              <a:t>sexuelles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Classification: </a:t>
            </a:r>
            <a:r>
              <a:rPr lang="en-US" sz="1900" dirty="0" err="1"/>
              <a:t>Règnes</a:t>
            </a:r>
            <a:r>
              <a:rPr lang="en-US" sz="1900" dirty="0"/>
              <a:t> des </a:t>
            </a:r>
            <a:r>
              <a:rPr lang="en-US" sz="1900" dirty="0" err="1"/>
              <a:t>monères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Traitement</a:t>
            </a:r>
            <a:r>
              <a:rPr lang="en-US" sz="1900" dirty="0"/>
              <a:t>: </a:t>
            </a:r>
            <a:r>
              <a:rPr lang="en-US" sz="1900" dirty="0" err="1"/>
              <a:t>Antibiotiques</a:t>
            </a:r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E1F600-F3D4-FD49-BB6E-BBBA4F0A8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7" r="422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10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D87954-AAFA-3642-8BCE-91884578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Nom de l’infection: Gonorrhée</a:t>
            </a:r>
            <a:endParaRPr lang="fr-FR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7178B-2E24-E847-B6BB-67ACF6D4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Autre nom: Chaude-Pisse</a:t>
            </a:r>
          </a:p>
          <a:p>
            <a:pPr marL="0" indent="0">
              <a:buNone/>
            </a:pPr>
            <a:r>
              <a:rPr lang="en-US" sz="1900"/>
              <a:t>Nom scientifique: Neisseria gonorrhoeae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Mode de transmission: Relations sexuelles</a:t>
            </a:r>
          </a:p>
          <a:p>
            <a:pPr marL="0" indent="0">
              <a:buNone/>
            </a:pPr>
            <a:r>
              <a:rPr lang="en-US" sz="1900"/>
              <a:t>Classification: Règne des monères</a:t>
            </a:r>
          </a:p>
          <a:p>
            <a:pPr marL="0" indent="0">
              <a:buNone/>
            </a:pPr>
            <a:r>
              <a:rPr lang="en-US" sz="1900"/>
              <a:t>Traitement: Antibiotiques</a:t>
            </a:r>
            <a:endParaRPr lang="fr-FR" sz="19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3E2A36-0ABE-FF45-8A78-BE7EF146B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1" r="55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812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Grand écran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ITSS</vt:lpstr>
      <vt:lpstr>Nom de l’infection: Morpions</vt:lpstr>
      <vt:lpstr>Nom de l’infection: Condylomes</vt:lpstr>
      <vt:lpstr>Nom de l’infection: Herpès génital</vt:lpstr>
      <vt:lpstr>Nom de l’infection: Trichomonase</vt:lpstr>
      <vt:lpstr>Nom de l’infection: Hépatite B</vt:lpstr>
      <vt:lpstr>Nom de l’infection: Sida</vt:lpstr>
      <vt:lpstr>Nom de l’infection: Chlamydiose</vt:lpstr>
      <vt:lpstr>Nom de l’infection: Gonorrhée</vt:lpstr>
      <vt:lpstr>Nom de l’infection: 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>xgerin79 xgerin79</dc:creator>
  <cp:lastModifiedBy>CSBE</cp:lastModifiedBy>
  <cp:revision>2</cp:revision>
  <dcterms:created xsi:type="dcterms:W3CDTF">2021-11-24T14:20:16Z</dcterms:created>
  <dcterms:modified xsi:type="dcterms:W3CDTF">2021-11-24T18:15:21Z</dcterms:modified>
</cp:coreProperties>
</file>