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714AA5-85C9-454C-9F25-AB10DE4B6D3A}" v="490" dt="2023-12-01T20:39:57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3231"/>
          </a:xfrm>
        </p:spPr>
        <p:txBody>
          <a:bodyPr/>
          <a:lstStyle/>
          <a:p>
            <a:r>
              <a:rPr lang="en-US" dirty="0">
                <a:cs typeface="Calibri Light"/>
              </a:rPr>
              <a:t>Contraception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3662" y="2464900"/>
            <a:ext cx="9144000" cy="5655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Chloé Gérin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6122-51E0-60EB-4C53-05EBC77F2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 quoi resemble un </a:t>
            </a:r>
            <a:r>
              <a:rPr lang="en-US" dirty="0" err="1">
                <a:cs typeface="Calibri Light"/>
              </a:rPr>
              <a:t>sterilet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DD9A-3FFB-1A3B-FBF2-08BA9AB1D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une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 de T</a:t>
            </a:r>
          </a:p>
          <a:p>
            <a:r>
              <a:rPr lang="en-US" dirty="0">
                <a:cs typeface="Calibri"/>
              </a:rPr>
              <a:t>Une </a:t>
            </a:r>
            <a:r>
              <a:rPr lang="en-US" dirty="0" err="1">
                <a:cs typeface="Calibri"/>
              </a:rPr>
              <a:t>enveloppe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anneau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comprimé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308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3F36A-FBD0-4AC0-1B71-F173200DE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une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forme</a:t>
            </a:r>
            <a:r>
              <a:rPr lang="en-US" dirty="0">
                <a:cs typeface="Calibri Light"/>
              </a:rPr>
              <a:t> de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26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E0C4-407A-445B-3BC8-AD6983FA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Qu'es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qu'une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vasectomie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F6A9E-F008-C166-076A-BA06212A5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d'urgence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Hormone </a:t>
            </a:r>
            <a:r>
              <a:rPr lang="en-US" dirty="0" err="1">
                <a:cs typeface="Calibri"/>
              </a:rPr>
              <a:t>synthétique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femme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homme</a:t>
            </a:r>
          </a:p>
        </p:txBody>
      </p:sp>
    </p:spTree>
    <p:extLst>
      <p:ext uri="{BB962C8B-B14F-4D97-AF65-F5344CB8AC3E}">
        <p14:creationId xmlns:p14="http://schemas.microsoft.com/office/powerpoint/2010/main" val="120177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8D02-06BC-8D5C-5572-1EBB7121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opération</a:t>
            </a:r>
            <a:r>
              <a:rPr lang="en-US" dirty="0">
                <a:cs typeface="Calibri Light"/>
              </a:rPr>
              <a:t> homme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39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3F8F-E44E-30B2-D33D-39F7608F5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Qu'es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ce</a:t>
            </a:r>
            <a:r>
              <a:rPr lang="en-US" dirty="0">
                <a:cs typeface="Calibri Light"/>
              </a:rPr>
              <a:t> que </a:t>
            </a:r>
            <a:r>
              <a:rPr lang="en-US" dirty="0" err="1">
                <a:cs typeface="Calibri Light"/>
              </a:rPr>
              <a:t>contraceptif</a:t>
            </a:r>
            <a:r>
              <a:rPr lang="en-US" dirty="0">
                <a:cs typeface="Calibri Light"/>
              </a:rPr>
              <a:t> injectable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5D101-E73B-4616-D20C-5BA8F6C1E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anneau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femme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homme</a:t>
            </a:r>
          </a:p>
          <a:p>
            <a:r>
              <a:rPr lang="en-US" dirty="0">
                <a:cs typeface="Calibri"/>
              </a:rPr>
              <a:t>Hormone </a:t>
            </a:r>
            <a:r>
              <a:rPr lang="en-US" dirty="0" err="1">
                <a:cs typeface="Calibri"/>
              </a:rPr>
              <a:t>synthétique</a:t>
            </a:r>
          </a:p>
        </p:txBody>
      </p:sp>
    </p:spTree>
    <p:extLst>
      <p:ext uri="{BB962C8B-B14F-4D97-AF65-F5344CB8AC3E}">
        <p14:creationId xmlns:p14="http://schemas.microsoft.com/office/powerpoint/2010/main" val="376374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9E5D0-4402-0555-6ABC-B8D54DA3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hormone </a:t>
            </a:r>
            <a:r>
              <a:rPr lang="en-US" dirty="0" err="1">
                <a:cs typeface="Calibri Light"/>
              </a:rPr>
              <a:t>synthétique</a:t>
            </a:r>
          </a:p>
        </p:txBody>
      </p:sp>
    </p:spTree>
    <p:extLst>
      <p:ext uri="{BB962C8B-B14F-4D97-AF65-F5344CB8AC3E}">
        <p14:creationId xmlns:p14="http://schemas.microsoft.com/office/powerpoint/2010/main" val="1337195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2856-C266-1E03-C952-65493210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Qu'es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qu'une</a:t>
            </a:r>
            <a:r>
              <a:rPr lang="en-US" dirty="0">
                <a:cs typeface="Calibri Light"/>
              </a:rPr>
              <a:t> ligature des </a:t>
            </a:r>
            <a:r>
              <a:rPr lang="en-US" dirty="0" err="1">
                <a:cs typeface="Calibri Light"/>
              </a:rPr>
              <a:t>trompes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636A-A413-1131-32CF-64CEA7D41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femme</a:t>
            </a:r>
          </a:p>
          <a:p>
            <a:r>
              <a:rPr lang="en-US" dirty="0">
                <a:cs typeface="Calibri"/>
              </a:rPr>
              <a:t>En 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T</a:t>
            </a:r>
          </a:p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comprimé</a:t>
            </a:r>
          </a:p>
          <a:p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homme</a:t>
            </a:r>
          </a:p>
        </p:txBody>
      </p:sp>
    </p:spTree>
    <p:extLst>
      <p:ext uri="{BB962C8B-B14F-4D97-AF65-F5344CB8AC3E}">
        <p14:creationId xmlns:p14="http://schemas.microsoft.com/office/powerpoint/2010/main" val="490403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9114-0254-4E03-D667-1C2BA32F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Opération</a:t>
            </a:r>
            <a:r>
              <a:rPr lang="en-US" dirty="0">
                <a:cs typeface="Calibri Light"/>
              </a:rPr>
              <a:t> femme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56AF-2943-D7DB-CA2A-0F3BDB44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 quoi resemble </a:t>
            </a:r>
            <a:r>
              <a:rPr lang="en-US" dirty="0" err="1">
                <a:cs typeface="Calibri Light"/>
              </a:rPr>
              <a:t>une</a:t>
            </a:r>
            <a:r>
              <a:rPr lang="en-US" dirty="0">
                <a:cs typeface="Calibri Light"/>
              </a:rPr>
              <a:t> pilule </a:t>
            </a:r>
            <a:r>
              <a:rPr lang="en-US" dirty="0" err="1">
                <a:cs typeface="Calibri Light"/>
              </a:rPr>
              <a:t>contrceptive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499F4-A7FB-1B1A-3937-341AA7995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Balle</a:t>
            </a:r>
          </a:p>
          <a:p>
            <a:r>
              <a:rPr lang="en-US" err="1">
                <a:cs typeface="Calibri" panose="020F0502020204030204"/>
              </a:rPr>
              <a:t>Comprimé</a:t>
            </a:r>
            <a:endParaRPr lang="en-US" dirty="0" err="1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Un T</a:t>
            </a:r>
          </a:p>
          <a:p>
            <a:r>
              <a:rPr lang="en-US" dirty="0">
                <a:cs typeface="Calibri" panose="020F0502020204030204"/>
              </a:rPr>
              <a:t>Anneau</a:t>
            </a:r>
          </a:p>
        </p:txBody>
      </p:sp>
    </p:spTree>
    <p:extLst>
      <p:ext uri="{BB962C8B-B14F-4D97-AF65-F5344CB8AC3E}">
        <p14:creationId xmlns:p14="http://schemas.microsoft.com/office/powerpoint/2010/main" val="155175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AF10B-F0C2-998C-AC8C-C206FDB7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Comprimé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85013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4F0D1-9840-2A22-47E1-44F7294F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Quel </a:t>
            </a:r>
            <a:r>
              <a:rPr lang="en-US" dirty="0" err="1">
                <a:cs typeface="Calibri Light"/>
              </a:rPr>
              <a:t>est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l'Autre</a:t>
            </a:r>
            <a:r>
              <a:rPr lang="en-US" dirty="0">
                <a:cs typeface="Calibri Light"/>
              </a:rPr>
              <a:t> nom pour </a:t>
            </a:r>
            <a:r>
              <a:rPr lang="en-US" dirty="0" err="1">
                <a:cs typeface="Calibri Light"/>
              </a:rPr>
              <a:t>une</a:t>
            </a:r>
            <a:r>
              <a:rPr lang="en-US" dirty="0">
                <a:cs typeface="Calibri Light"/>
              </a:rPr>
              <a:t> pilule du </a:t>
            </a:r>
            <a:r>
              <a:rPr lang="en-US" dirty="0" err="1">
                <a:cs typeface="Calibri Light"/>
              </a:rPr>
              <a:t>lendemain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09BE-3E29-661B-7C4A-C00901E6F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Timbre </a:t>
            </a:r>
          </a:p>
          <a:p>
            <a:r>
              <a:rPr lang="en-US" err="1">
                <a:cs typeface="Calibri"/>
              </a:rPr>
              <a:t>Comprimé</a:t>
            </a:r>
            <a:endParaRPr lang="en-US" dirty="0" err="1">
              <a:cs typeface="Calibri"/>
            </a:endParaRPr>
          </a:p>
          <a:p>
            <a:r>
              <a:rPr lang="en-US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d'urgence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Un T</a:t>
            </a:r>
          </a:p>
        </p:txBody>
      </p:sp>
    </p:spTree>
    <p:extLst>
      <p:ext uri="{BB962C8B-B14F-4D97-AF65-F5344CB8AC3E}">
        <p14:creationId xmlns:p14="http://schemas.microsoft.com/office/powerpoint/2010/main" val="372452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A132-6A5E-7D5F-62A7-6C7F9270B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contraceptife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d'urgence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39272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8358-227A-8778-6E3E-A541E071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 quoi resemble un condom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7903C-3CB6-1810-FA50-85E190F1E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Enveloppe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Anneau</a:t>
            </a:r>
          </a:p>
          <a:p>
            <a:r>
              <a:rPr lang="en-US" dirty="0">
                <a:cs typeface="Calibri"/>
              </a:rPr>
              <a:t>Timbre</a:t>
            </a:r>
          </a:p>
          <a:p>
            <a:r>
              <a:rPr lang="en-US" dirty="0">
                <a:cs typeface="Calibri"/>
              </a:rPr>
              <a:t>Hormone </a:t>
            </a:r>
            <a:r>
              <a:rPr lang="en-US" dirty="0" err="1">
                <a:cs typeface="Calibri"/>
              </a:rPr>
              <a:t>synthétique</a:t>
            </a:r>
          </a:p>
        </p:txBody>
      </p:sp>
    </p:spTree>
    <p:extLst>
      <p:ext uri="{BB962C8B-B14F-4D97-AF65-F5344CB8AC3E}">
        <p14:creationId xmlns:p14="http://schemas.microsoft.com/office/powerpoint/2010/main" val="366112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7FBB8-28D2-0388-D42B-F37B242F5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enveloppe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14692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9A34-99B3-6278-CC6E-9F6605B9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Qu'es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qu'un</a:t>
            </a:r>
            <a:r>
              <a:rPr lang="en-US" dirty="0">
                <a:cs typeface="Calibri Light"/>
              </a:rPr>
              <a:t> timbre </a:t>
            </a:r>
            <a:r>
              <a:rPr lang="en-US" dirty="0" err="1">
                <a:cs typeface="Calibri Light"/>
              </a:rPr>
              <a:t>contraceptife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C6117-5DE9-D461-3FF8-07A7DD751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Une </a:t>
            </a:r>
            <a:r>
              <a:rPr lang="en-US" dirty="0" err="1">
                <a:cs typeface="Calibri"/>
              </a:rPr>
              <a:t>enveloppe</a:t>
            </a:r>
          </a:p>
          <a:p>
            <a:r>
              <a:rPr lang="en-US" dirty="0">
                <a:cs typeface="Calibri"/>
              </a:rPr>
              <a:t>Un timbre</a:t>
            </a:r>
          </a:p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comprimé</a:t>
            </a:r>
          </a:p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anneau</a:t>
            </a:r>
          </a:p>
        </p:txBody>
      </p:sp>
    </p:spTree>
    <p:extLst>
      <p:ext uri="{BB962C8B-B14F-4D97-AF65-F5344CB8AC3E}">
        <p14:creationId xmlns:p14="http://schemas.microsoft.com/office/powerpoint/2010/main" val="198271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3341B-158D-21F1-76AC-8671D9D7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Réponse</a:t>
            </a:r>
            <a:r>
              <a:rPr lang="en-US" dirty="0">
                <a:cs typeface="Calibri Light"/>
              </a:rPr>
              <a:t>: Timbre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</vt:lpstr>
      <vt:lpstr>A quoi resemble une pilule contrceptive</vt:lpstr>
      <vt:lpstr>Réponse: Comprimé</vt:lpstr>
      <vt:lpstr>Quel est l'Autre nom pour une pilule du lendemain</vt:lpstr>
      <vt:lpstr>Réponse: contraceptife d'urgence</vt:lpstr>
      <vt:lpstr>A quoi resemble un condom</vt:lpstr>
      <vt:lpstr>Réponse: enveloppe</vt:lpstr>
      <vt:lpstr>Qu'es ce qu'un timbre contraceptife</vt:lpstr>
      <vt:lpstr>Réponse: Timbre</vt:lpstr>
      <vt:lpstr>A quoi resemble un sterilet</vt:lpstr>
      <vt:lpstr>Réponse: une forme de T</vt:lpstr>
      <vt:lpstr>Qu'es ce qu'une vasectomie</vt:lpstr>
      <vt:lpstr>Réponse: opération homme</vt:lpstr>
      <vt:lpstr>Qu'es ce que contraceptif injectable</vt:lpstr>
      <vt:lpstr>Réponse: hormone synthétique</vt:lpstr>
      <vt:lpstr>Qu'es ce qu'une ligature des trompes</vt:lpstr>
      <vt:lpstr>Réponse: Opération femme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127</cp:revision>
  <dcterms:created xsi:type="dcterms:W3CDTF">2023-12-01T20:03:08Z</dcterms:created>
  <dcterms:modified xsi:type="dcterms:W3CDTF">2023-12-01T20:40:21Z</dcterms:modified>
</cp:coreProperties>
</file>