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16658300-BB88-4ED5-B3FF-3D59FF5709AB}">
          <p14:sldIdLst>
            <p14:sldId id="256"/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78BD15-A89F-40AA-0D6A-6C7756FF8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AD43CE-786D-F849-9B99-EF3C8F4C3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918006-459C-D12A-2221-25D08D169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A9EEDB-AE16-B0C9-A8FA-9817CEE0E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904FFF-CE87-F48C-0986-0CEA06D9F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6030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6DA76A-DEE9-D38D-1C8F-4E9A9588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66FD1F-E8D9-599F-F66E-2D38679A2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5133D9-C829-D22A-AE9E-9DF673D8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118E46-ECC2-6D9B-D57B-75A2ECDE2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FD1C52-DECC-7484-2E34-40E8BA8A2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7017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72D1033-FF36-11B9-E640-FA62F0D27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9F2177-9A8B-4E14-AEA2-501659D02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62748B-3370-0B80-A722-A70F830AD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ACD9FC-23C9-7961-FA11-FA8B52A6A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19A605-B232-BB0E-0524-1FBB31B6E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61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DFF61B-78A2-8F02-F6CF-FB452915D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0721A4-BBBF-31DF-F51B-9BD45370C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D48B6A-9A2A-9577-F6B2-D77C2F4D4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A653EA-9BD6-E2A1-D67C-9E5E9035B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A6B5D1-0391-0F45-0520-7D989D039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8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B630D0-4583-5810-58BA-FBB40335A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F1DFC89-E876-D5F6-F116-2664AA4CE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B0EA3B-DF8D-39AC-D36E-8EC1D0E5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9140C9-96CF-B5A8-EF6E-7677831C6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ECDFB7-6907-8537-7ACA-B34D97ED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223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ED0CD7-57FF-8F17-EEAF-7CEAD196A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298431-5F6F-D5C6-D0EC-D9034EA228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84A633A-BB62-BF90-8487-59D3664F9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0BCCF00-FC4A-3641-5BA6-71A789F7D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8ABF1E-36D8-5CB8-8F84-6FBF6D274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CA70D8-8A8A-8A0C-2D4D-982BB61D0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295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B54B00-B329-4965-1245-186E82DE5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99B1DB-F6D3-CA96-502B-9522FA113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B40C2E-BEA0-E56F-D75F-1402CC1B7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CADBB17-EDE7-4301-11D2-C0C0705464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C993DD4-5F56-7159-7B6D-68C2EE391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A080090-9015-FAE2-F47E-3F35BA4A4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55EEA9-160E-ED42-1E12-920A6E750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ECF1C05-C5F0-7CC2-F714-00100AAD4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321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7C1796-92CC-530D-7440-421B3CD9F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B3ADAE-00DA-37E8-6BA8-3A05AFA40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93E47BF-7C65-9331-96BA-A3CDD2E2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EE9983-853E-187B-FDCA-287874E62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9702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24FD52-EE6C-FD00-D23C-7A3FC865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5CE3F20-E2CD-AC18-CCEC-E578232E2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BCEBDD-2AE7-C146-4403-7580FEB8D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355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F8B0F3-AC1D-A3A1-8774-4E784770B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E3FAC5-4B6B-90A0-965C-123F6DBC8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96E4AB-179F-92F7-AE13-604E2E359F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D191564-D348-FE97-B74A-855FE882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9D6EF8-0C56-4991-7364-148619236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859A5CE-651C-EAA2-B855-C7580FD2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928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43DC80-4C64-CBEA-E850-E4B2B0450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DC7A86B-DBDA-E525-DC29-71A73BC19E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6AE33B-1582-A437-4D3B-FEA95DB37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D18693-F3E8-1723-D17E-A6743BF60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B41574-03A1-D76E-399A-187CE1AD2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4A04A3-6A45-A836-4181-E6CF7B80C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58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70B6ED7-210F-4F31-2159-2149B5E4E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DFFE9B-9553-92B4-2703-0E3EF0F23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80261E-4373-D726-05E7-EBD377FD6F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F0F42-6694-4A44-8628-A4A96D933B5A}" type="datetimeFigureOut">
              <a:rPr lang="fr-CA" smtClean="0"/>
              <a:t>2023-01-23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70AB82-A9F7-F6B3-4DB3-BBD7D7B9B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9A17F6-8507-2E55-D237-C14D36848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6DBDC-D8E8-47AB-8899-E7026297169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969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E2996-A6AA-82D1-2F61-C9F33BBC22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0627"/>
            <a:ext cx="9144000" cy="974066"/>
          </a:xfrm>
        </p:spPr>
        <p:txBody>
          <a:bodyPr/>
          <a:lstStyle/>
          <a:p>
            <a:r>
              <a:rPr lang="fr-CA" dirty="0"/>
              <a:t>Diophante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422E9A-5437-F290-0AB6-96D2F8286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16399"/>
            <a:ext cx="9144000" cy="434703"/>
          </a:xfrm>
        </p:spPr>
        <p:txBody>
          <a:bodyPr/>
          <a:lstStyle/>
          <a:p>
            <a:r>
              <a:rPr lang="fr-CA" dirty="0"/>
              <a:t>Par Chloé Gerin</a:t>
            </a:r>
          </a:p>
        </p:txBody>
      </p:sp>
      <p:pic>
        <p:nvPicPr>
          <p:cNvPr id="1026" name="Picture 2" descr="Diophante">
            <a:extLst>
              <a:ext uri="{FF2B5EF4-FFF2-40B4-BE49-F238E27FC236}">
                <a16:creationId xmlns:a16="http://schemas.microsoft.com/office/drawing/2014/main" id="{89C53CEE-A831-8E5D-50B6-1BF3A438F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32" y="115061"/>
            <a:ext cx="2948336" cy="3950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E7000C0-25BA-616D-DC86-299A496D5678}"/>
              </a:ext>
            </a:extLst>
          </p:cNvPr>
          <p:cNvSpPr txBox="1"/>
          <p:nvPr/>
        </p:nvSpPr>
        <p:spPr>
          <a:xfrm>
            <a:off x="3627864" y="2080077"/>
            <a:ext cx="1398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i="0" dirty="0">
                <a:effectLst/>
                <a:latin typeface="arial" panose="020B0604020202020204" pitchFamily="34" charset="0"/>
              </a:rPr>
              <a:t>Alexandrie</a:t>
            </a:r>
            <a:endParaRPr lang="fr-CA" dirty="0"/>
          </a:p>
        </p:txBody>
      </p:sp>
      <p:pic>
        <p:nvPicPr>
          <p:cNvPr id="1028" name="Picture 4" descr="1894 Antique ALEXANDRIA EGYPT Map George Cram Atlas Map of - Etsy Canada">
            <a:extLst>
              <a:ext uri="{FF2B5EF4-FFF2-40B4-BE49-F238E27FC236}">
                <a16:creationId xmlns:a16="http://schemas.microsoft.com/office/drawing/2014/main" id="{F6ADBA88-3687-8404-31B0-1422CFAD66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174" y="1851102"/>
            <a:ext cx="2750168" cy="1272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8219C49-8345-1485-AFB1-51A8B7CB53B6}"/>
              </a:ext>
            </a:extLst>
          </p:cNvPr>
          <p:cNvSpPr txBox="1"/>
          <p:nvPr/>
        </p:nvSpPr>
        <p:spPr>
          <a:xfrm>
            <a:off x="782444" y="4407493"/>
            <a:ext cx="148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X + y + z = 20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4F9D3CB-79BD-8D26-62CD-9BD2CED5B858}"/>
              </a:ext>
            </a:extLst>
          </p:cNvPr>
          <p:cNvSpPr txBox="1"/>
          <p:nvPr/>
        </p:nvSpPr>
        <p:spPr>
          <a:xfrm>
            <a:off x="350567" y="4731252"/>
            <a:ext cx="194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W + X + y       = 22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C43B09C-DE0F-93E0-F9F3-4921A0A20BEF}"/>
              </a:ext>
            </a:extLst>
          </p:cNvPr>
          <p:cNvSpPr txBox="1"/>
          <p:nvPr/>
        </p:nvSpPr>
        <p:spPr>
          <a:xfrm>
            <a:off x="350567" y="5100584"/>
            <a:ext cx="194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W + X       + z = 24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CE73EAC-B527-D589-20C4-3FF7937B99FE}"/>
              </a:ext>
            </a:extLst>
          </p:cNvPr>
          <p:cNvSpPr txBox="1"/>
          <p:nvPr/>
        </p:nvSpPr>
        <p:spPr>
          <a:xfrm>
            <a:off x="350567" y="5424343"/>
            <a:ext cx="1949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W       + y + z = 27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D190DAD-85C8-1F5B-6C4C-89DFD8C43FEC}"/>
              </a:ext>
            </a:extLst>
          </p:cNvPr>
          <p:cNvSpPr txBox="1"/>
          <p:nvPr/>
        </p:nvSpPr>
        <p:spPr>
          <a:xfrm>
            <a:off x="3624613" y="3156944"/>
            <a:ext cx="2639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Période de temp 284-289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C064C21-897E-180C-DC0B-8F7B02885D1B}"/>
              </a:ext>
            </a:extLst>
          </p:cNvPr>
          <p:cNvSpPr txBox="1"/>
          <p:nvPr/>
        </p:nvSpPr>
        <p:spPr>
          <a:xfrm>
            <a:off x="316532" y="5748102"/>
            <a:ext cx="2414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3w+3x+3y+3z = 93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5647250-228B-A68A-1F7C-7C6C5AD32E2E}"/>
              </a:ext>
            </a:extLst>
          </p:cNvPr>
          <p:cNvSpPr txBox="1"/>
          <p:nvPr/>
        </p:nvSpPr>
        <p:spPr>
          <a:xfrm>
            <a:off x="2417144" y="4765453"/>
            <a:ext cx="2414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Alors z= 9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7475875-EBD8-FBF2-1774-D28290C40B9A}"/>
              </a:ext>
            </a:extLst>
          </p:cNvPr>
          <p:cNvSpPr txBox="1"/>
          <p:nvPr/>
        </p:nvSpPr>
        <p:spPr>
          <a:xfrm>
            <a:off x="2417144" y="4407493"/>
            <a:ext cx="2414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Alors w= 11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2C7BA39-8950-2B10-5709-5C3D127DF7C0}"/>
              </a:ext>
            </a:extLst>
          </p:cNvPr>
          <p:cNvSpPr txBox="1"/>
          <p:nvPr/>
        </p:nvSpPr>
        <p:spPr>
          <a:xfrm>
            <a:off x="2417143" y="5133015"/>
            <a:ext cx="2414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Alors y= 7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5A29C70-1373-141D-CC15-A46D722EC5A6}"/>
              </a:ext>
            </a:extLst>
          </p:cNvPr>
          <p:cNvSpPr txBox="1"/>
          <p:nvPr/>
        </p:nvSpPr>
        <p:spPr>
          <a:xfrm>
            <a:off x="2417142" y="5474677"/>
            <a:ext cx="2414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Alors x= 4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E181804-003D-1783-0878-F8357D57F83A}"/>
              </a:ext>
            </a:extLst>
          </p:cNvPr>
          <p:cNvSpPr txBox="1"/>
          <p:nvPr/>
        </p:nvSpPr>
        <p:spPr>
          <a:xfrm>
            <a:off x="350567" y="6122195"/>
            <a:ext cx="2414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93/3 = 31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5931FAD-8DA4-D5E4-CA87-BEB4D18AA84F}"/>
              </a:ext>
            </a:extLst>
          </p:cNvPr>
          <p:cNvSpPr txBox="1"/>
          <p:nvPr/>
        </p:nvSpPr>
        <p:spPr>
          <a:xfrm>
            <a:off x="3624609" y="3543886"/>
            <a:ext cx="2639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Œuvre 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6875036F-DED2-4709-ED2E-E2501B16C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822" y="3599970"/>
            <a:ext cx="2102649" cy="162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729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2E001C9-C019-C2A1-C301-C26B6BFA479A}"/>
              </a:ext>
            </a:extLst>
          </p:cNvPr>
          <p:cNvSpPr txBox="1"/>
          <p:nvPr/>
        </p:nvSpPr>
        <p:spPr>
          <a:xfrm>
            <a:off x="665356" y="1460812"/>
            <a:ext cx="2947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Adolescence 1/6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2553F64-CC13-8F67-FD09-0B7B3CEA6477}"/>
              </a:ext>
            </a:extLst>
          </p:cNvPr>
          <p:cNvSpPr txBox="1"/>
          <p:nvPr/>
        </p:nvSpPr>
        <p:spPr>
          <a:xfrm>
            <a:off x="665356" y="665357"/>
            <a:ext cx="2364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Enfance 1/6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6018E6C-552C-EFFA-1A73-6822F4A6ADC8}"/>
              </a:ext>
            </a:extLst>
          </p:cNvPr>
          <p:cNvSpPr txBox="1"/>
          <p:nvPr/>
        </p:nvSpPr>
        <p:spPr>
          <a:xfrm>
            <a:off x="615176" y="2256267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 mariage 1/7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F71F502-981C-05DD-02AC-8E32BF3F2F91}"/>
              </a:ext>
            </a:extLst>
          </p:cNvPr>
          <p:cNvSpPr txBox="1"/>
          <p:nvPr/>
        </p:nvSpPr>
        <p:spPr>
          <a:xfrm>
            <a:off x="665356" y="4520026"/>
            <a:ext cx="4196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Enfant mort 42 ans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2CDC4572-E3CD-F63F-D624-C6E95C32EC4F}"/>
              </a:ext>
            </a:extLst>
          </p:cNvPr>
          <p:cNvSpPr txBox="1"/>
          <p:nvPr/>
        </p:nvSpPr>
        <p:spPr>
          <a:xfrm>
            <a:off x="665356" y="3724571"/>
            <a:ext cx="4196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Il ne vécu 4 ans (décès)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416F10-72CD-B125-F645-ABAD8D563532}"/>
              </a:ext>
            </a:extLst>
          </p:cNvPr>
          <p:cNvSpPr txBox="1"/>
          <p:nvPr/>
        </p:nvSpPr>
        <p:spPr>
          <a:xfrm>
            <a:off x="665356" y="3051722"/>
            <a:ext cx="2724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5  ans fils 1/2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302FFAC-053F-8E78-753B-ED370C394015}"/>
              </a:ext>
            </a:extLst>
          </p:cNvPr>
          <p:cNvSpPr txBox="1"/>
          <p:nvPr/>
        </p:nvSpPr>
        <p:spPr>
          <a:xfrm>
            <a:off x="665356" y="5315481"/>
            <a:ext cx="4196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Diophante mort 84 ans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ECE50A1-3377-4F94-E062-59B8EA4FF38B}"/>
              </a:ext>
            </a:extLst>
          </p:cNvPr>
          <p:cNvSpPr txBox="1"/>
          <p:nvPr/>
        </p:nvSpPr>
        <p:spPr>
          <a:xfrm>
            <a:off x="4861932" y="665357"/>
            <a:ext cx="4196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3200" dirty="0"/>
              <a:t>PPCM: 0,12,24,36,48,60</a:t>
            </a:r>
          </a:p>
        </p:txBody>
      </p:sp>
    </p:spTree>
    <p:extLst>
      <p:ext uri="{BB962C8B-B14F-4D97-AF65-F5344CB8AC3E}">
        <p14:creationId xmlns:p14="http://schemas.microsoft.com/office/powerpoint/2010/main" val="39561492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96</Words>
  <Application>Microsoft Office PowerPoint</Application>
  <PresentationFormat>Grand écran</PresentationFormat>
  <Paragraphs>23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Thème Office</vt:lpstr>
      <vt:lpstr>Diophante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Diophante</dc:title>
  <dc:creator>cgerin28 Chloé</dc:creator>
  <cp:lastModifiedBy>cgerin28 Chloé</cp:lastModifiedBy>
  <cp:revision>1</cp:revision>
  <dcterms:created xsi:type="dcterms:W3CDTF">2023-01-23T18:46:33Z</dcterms:created>
  <dcterms:modified xsi:type="dcterms:W3CDTF">2023-01-23T19:15:46Z</dcterms:modified>
</cp:coreProperties>
</file>