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0A56"/>
    <a:srgbClr val="E574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513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775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5628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4532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879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8770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7245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590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8777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299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043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B025C-BC5B-4C68-BC19-A89CDB7E7311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90D75-143F-4D30-BB1C-C7CFAAA1ABE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848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Fusée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 Chloé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35321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smtClean="0">
                <a:latin typeface="+mj-lt"/>
              </a:rPr>
              <a:t> </a:t>
            </a:r>
            <a:endParaRPr lang="fr-CA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32823" y="2936838"/>
            <a:ext cx="1264695" cy="2500687"/>
          </a:xfrm>
          <a:prstGeom prst="rect">
            <a:avLst/>
          </a:prstGeom>
          <a:solidFill>
            <a:srgbClr val="7030A0"/>
          </a:solidFill>
          <a:ln>
            <a:solidFill>
              <a:srgbClr val="490A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7756260" y="1172584"/>
            <a:ext cx="1796527" cy="1764254"/>
          </a:xfrm>
          <a:prstGeom prst="triangle">
            <a:avLst>
              <a:gd name="adj" fmla="val 49403"/>
            </a:avLst>
          </a:prstGeom>
          <a:solidFill>
            <a:srgbClr val="0070C0"/>
          </a:solidFill>
          <a:ln>
            <a:solidFill>
              <a:srgbClr val="490A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9286307" y="4813662"/>
            <a:ext cx="1298764" cy="1615721"/>
          </a:xfrm>
          <a:prstGeom prst="rtTriangle">
            <a:avLst/>
          </a:prstGeom>
          <a:solidFill>
            <a:srgbClr val="00B0F0"/>
          </a:solidFill>
          <a:ln>
            <a:solidFill>
              <a:srgbClr val="490A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flipH="1">
            <a:off x="6734287" y="4813662"/>
            <a:ext cx="1298536" cy="1615721"/>
          </a:xfrm>
          <a:prstGeom prst="rtTriangle">
            <a:avLst/>
          </a:prstGeom>
          <a:solidFill>
            <a:srgbClr val="00B0F0"/>
          </a:solidFill>
          <a:ln>
            <a:solidFill>
              <a:srgbClr val="490A5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/>
          <p:cNvSpPr/>
          <p:nvPr/>
        </p:nvSpPr>
        <p:spPr>
          <a:xfrm rot="16200000">
            <a:off x="7204569" y="3833239"/>
            <a:ext cx="29440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4000" b="1" cap="none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Chloé Gerin</a:t>
            </a:r>
            <a:endParaRPr lang="fr-FR" sz="40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26018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Application>Microsoft Office PowerPoint</Application>
  <PresentationFormat>Grand écran</PresentationFormat>
  <Paragraphs>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Fusée</vt:lpstr>
      <vt:lpstr> 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Fusee</dc:title>
  <dc:creator>CSBE</dc:creator>
  <cp:lastModifiedBy>CSBE</cp:lastModifiedBy>
  <cp:revision>4</cp:revision>
  <dcterms:created xsi:type="dcterms:W3CDTF">2022-10-12T13:07:57Z</dcterms:created>
  <dcterms:modified xsi:type="dcterms:W3CDTF">2022-10-12T13:20:58Z</dcterms:modified>
</cp:coreProperties>
</file>