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8" d="100"/>
          <a:sy n="68" d="100"/>
        </p:scale>
        <p:origin x="91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29870-891B-48F5-8103-6AC580B68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CC0A44-FCC0-44C7-A812-273AFBA04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F9595B-FE22-490A-933F-6B59C15E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685E44-20E1-416B-ABDC-6E5517DF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9B305D-3FD6-4A19-94AD-CEC41189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672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2F4260-A863-4961-9E95-5340065F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B4949E-0D3E-4275-AAD8-61BABBC70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7AA833-0002-4EA7-9CC6-4D3429BC1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488B59-0183-4D53-AEAF-2C7EAF3C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0EB091-EE53-4FB1-BE60-A1E23C35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404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C93B902-0572-4A70-AC73-391B3A7EA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435823-67FF-4319-8F86-CFFF626DE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42E608-E1BB-4CB0-990A-D734922F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A84934-1C62-4D5D-87FE-F9D6B387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92059-1840-49CF-ADE5-42D6B8B0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737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C6C851-D645-4FF3-8DB7-8C151DCD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05FF2B-8050-4868-9358-B382E6A41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D7A47B-0D82-48F8-A1AA-8B6BE5F2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782083-EDA8-43CC-B250-CF999C0E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6E9EA0-CAA4-4CDA-A0D7-D433988B8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94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696F68-1C72-40A2-8C43-297C0F210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EA8AB7-280D-41E5-8714-4F4C4428E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70AF72-F5A6-4ED2-9B8B-87651FF2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46C636-FCB5-4DFE-A114-2B049AEC0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71EBA4-3B02-4E62-BA2F-1876CD60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395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00A64-D3F4-40B9-B3FA-F6387BAC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1BDFFB-8A34-41FE-BD52-EED4B6B18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16363C-B788-42B8-B43D-42A1EA68C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C89A35-494F-43D6-A419-42B37BB4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F20F1C-C9B9-4678-A548-0A31CFE2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81051B-39C4-4211-A50D-B60BDD55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760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309906-1027-47A1-ACA2-B982EDB3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0A04E4-E931-41E9-8FC0-A310FE840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CAE749-85CD-4754-AACE-0CEA2806C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ED7A60-B7EA-45B7-A57B-8B40CAB0F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F87414-27E5-4467-B722-545924E23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51C4592-BB54-436D-873D-A959F525A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8F5C87-7874-432E-8402-5ECA2C63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C4E0FE-E2AF-4041-AB94-B1776182D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873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36CDC-BA93-44C1-9711-D9879100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925E4C-62C7-429B-88E2-25D21E503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C1C871E-56EF-4F73-A474-6CDB97CF4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55CF96-F67B-4A4A-8F13-E51A5862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029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EF0DFB-71DC-4087-84D3-3796FF25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C9AC82-A181-4DF2-8AAF-45DBBDB2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238D55-BE4C-4E38-ACF8-9846DBD0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643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68C2D-921A-4655-BB2A-20934E6E0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5A041C-0424-48A2-9CD0-9B25E1140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BD7757-92F3-49B8-8E83-BC9FD13FC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31811C-225A-4D19-B457-76DBECDC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C63C83-750B-4B90-B018-236CC373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5ABE3A-9C01-4BA5-878F-53946AF5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03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59DFA-5DD7-4A47-86A5-077F5A707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C68961C-8C4B-453F-8115-36D0F0CA8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2E7E1D-15F4-4E2B-ADCA-064D21E24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5AB7D9-31DA-4B27-AAFF-830488A7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1A38BA-9E6A-4B85-88DE-D1952158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A49538-DA85-4D35-8D7B-FC54E41C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7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501C0F-0708-4609-B6FF-C00202FD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2F00C1-0244-4C6E-921B-BCD3BD56A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731F85-59D9-414D-BBB4-4AC322CCD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4510-55EC-4A63-91FD-E0E63449CA2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D5D0D-2C44-4C3F-86A2-C27973B0CD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F7739A-C41C-49F5-9C56-72BB00CC6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5284B-7947-43FA-A601-A2AB6A7E8C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624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B220EB6-50A6-4330-8661-6DDE56393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971" y="1120211"/>
            <a:ext cx="7758056" cy="620359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6B348DF-FC7F-4AC5-94A6-02B673352DCB}"/>
              </a:ext>
            </a:extLst>
          </p:cNvPr>
          <p:cNvSpPr txBox="1"/>
          <p:nvPr/>
        </p:nvSpPr>
        <p:spPr>
          <a:xfrm>
            <a:off x="4058652" y="243048"/>
            <a:ext cx="40746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5400" dirty="0"/>
              <a:t>Breadboard Fait par Chloé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F93CA5-5952-4C00-A6F3-93F4C19F8A53}"/>
              </a:ext>
            </a:extLst>
          </p:cNvPr>
          <p:cNvSpPr/>
          <p:nvPr/>
        </p:nvSpPr>
        <p:spPr>
          <a:xfrm>
            <a:off x="2216971" y="2920259"/>
            <a:ext cx="6152020" cy="50285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3FF9F8-4F4B-411D-B62A-46F81A728411}"/>
              </a:ext>
            </a:extLst>
          </p:cNvPr>
          <p:cNvSpPr/>
          <p:nvPr/>
        </p:nvSpPr>
        <p:spPr>
          <a:xfrm>
            <a:off x="2602523" y="5928735"/>
            <a:ext cx="5855677" cy="50285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413879-7B8C-449C-B90C-B312470B29D0}"/>
              </a:ext>
            </a:extLst>
          </p:cNvPr>
          <p:cNvSpPr/>
          <p:nvPr/>
        </p:nvSpPr>
        <p:spPr>
          <a:xfrm>
            <a:off x="2216971" y="2456535"/>
            <a:ext cx="6152020" cy="5028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B6E96F-96AC-4447-A573-39403800A9F1}"/>
              </a:ext>
            </a:extLst>
          </p:cNvPr>
          <p:cNvSpPr/>
          <p:nvPr/>
        </p:nvSpPr>
        <p:spPr>
          <a:xfrm>
            <a:off x="2602523" y="5507111"/>
            <a:ext cx="6152020" cy="5028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9AF34E-E586-4771-8375-22D979C31FA5}"/>
              </a:ext>
            </a:extLst>
          </p:cNvPr>
          <p:cNvSpPr/>
          <p:nvPr/>
        </p:nvSpPr>
        <p:spPr>
          <a:xfrm>
            <a:off x="3713871" y="3305432"/>
            <a:ext cx="123105" cy="70153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3868E6-50F3-4968-B084-A2B2CEE612A0}"/>
              </a:ext>
            </a:extLst>
          </p:cNvPr>
          <p:cNvSpPr/>
          <p:nvPr/>
        </p:nvSpPr>
        <p:spPr>
          <a:xfrm>
            <a:off x="8242381" y="4583951"/>
            <a:ext cx="126610" cy="70153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69565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2022-11-02T18:00:32Z</dcterms:created>
  <dcterms:modified xsi:type="dcterms:W3CDTF">2022-11-02T18:11:36Z</dcterms:modified>
</cp:coreProperties>
</file>