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6" d="100"/>
          <a:sy n="86" d="100"/>
        </p:scale>
        <p:origin x="2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C66EBB-A71D-B201-EC8F-FB1F3B4608A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0868D976-0003-5C68-DA94-ED2D5F9AD6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AC432167-2E7B-2319-44A2-647EB013961C}"/>
              </a:ext>
            </a:extLst>
          </p:cNvPr>
          <p:cNvSpPr>
            <a:spLocks noGrp="1"/>
          </p:cNvSpPr>
          <p:nvPr>
            <p:ph type="dt" sz="half" idx="10"/>
          </p:nvPr>
        </p:nvSpPr>
        <p:spPr/>
        <p:txBody>
          <a:bodyPr/>
          <a:lstStyle/>
          <a:p>
            <a:fld id="{B644609C-E401-48DA-A07D-6585CC3DF705}"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54FBF9CC-F3FA-A5F5-39A3-08DAEDF695B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443DEACC-E08F-42DF-BD86-E4DE6D3E0494}"/>
              </a:ext>
            </a:extLst>
          </p:cNvPr>
          <p:cNvSpPr>
            <a:spLocks noGrp="1"/>
          </p:cNvSpPr>
          <p:nvPr>
            <p:ph type="sldNum" sz="quarter" idx="12"/>
          </p:nvPr>
        </p:nvSpPr>
        <p:spPr/>
        <p:txBody>
          <a:bodyPr/>
          <a:lstStyle/>
          <a:p>
            <a:fld id="{81BFAEA9-656A-4A9C-AA46-DCE060E81BDB}" type="slidenum">
              <a:rPr lang="fr-CA" smtClean="0"/>
              <a:t>‹N°›</a:t>
            </a:fld>
            <a:endParaRPr lang="fr-CA"/>
          </a:p>
        </p:txBody>
      </p:sp>
    </p:spTree>
    <p:extLst>
      <p:ext uri="{BB962C8B-B14F-4D97-AF65-F5344CB8AC3E}">
        <p14:creationId xmlns:p14="http://schemas.microsoft.com/office/powerpoint/2010/main" val="1757641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F409CB-9D02-2CF2-8E6D-B970644591D7}"/>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C060C659-B33D-8111-1EAE-12386D6D12A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4A68168D-7EC2-C9D5-8AA8-9B31FD332B5E}"/>
              </a:ext>
            </a:extLst>
          </p:cNvPr>
          <p:cNvSpPr>
            <a:spLocks noGrp="1"/>
          </p:cNvSpPr>
          <p:nvPr>
            <p:ph type="dt" sz="half" idx="10"/>
          </p:nvPr>
        </p:nvSpPr>
        <p:spPr/>
        <p:txBody>
          <a:bodyPr/>
          <a:lstStyle/>
          <a:p>
            <a:fld id="{B644609C-E401-48DA-A07D-6585CC3DF705}"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B6C19877-E728-84F3-B9EE-B4E08F5EBB4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83AC86C-A0B8-564D-E051-915065D6F1E2}"/>
              </a:ext>
            </a:extLst>
          </p:cNvPr>
          <p:cNvSpPr>
            <a:spLocks noGrp="1"/>
          </p:cNvSpPr>
          <p:nvPr>
            <p:ph type="sldNum" sz="quarter" idx="12"/>
          </p:nvPr>
        </p:nvSpPr>
        <p:spPr/>
        <p:txBody>
          <a:bodyPr/>
          <a:lstStyle/>
          <a:p>
            <a:fld id="{81BFAEA9-656A-4A9C-AA46-DCE060E81BDB}" type="slidenum">
              <a:rPr lang="fr-CA" smtClean="0"/>
              <a:t>‹N°›</a:t>
            </a:fld>
            <a:endParaRPr lang="fr-CA"/>
          </a:p>
        </p:txBody>
      </p:sp>
    </p:spTree>
    <p:extLst>
      <p:ext uri="{BB962C8B-B14F-4D97-AF65-F5344CB8AC3E}">
        <p14:creationId xmlns:p14="http://schemas.microsoft.com/office/powerpoint/2010/main" val="3842411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BDB245F-85F7-7F0A-4CB5-257D42309090}"/>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6DCE4725-EC78-4758-FB28-3BF6477B63D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9E8FCFA7-A5BE-1A37-FC2D-CB435D6ED40F}"/>
              </a:ext>
            </a:extLst>
          </p:cNvPr>
          <p:cNvSpPr>
            <a:spLocks noGrp="1"/>
          </p:cNvSpPr>
          <p:nvPr>
            <p:ph type="dt" sz="half" idx="10"/>
          </p:nvPr>
        </p:nvSpPr>
        <p:spPr/>
        <p:txBody>
          <a:bodyPr/>
          <a:lstStyle/>
          <a:p>
            <a:fld id="{B644609C-E401-48DA-A07D-6585CC3DF705}"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FA435881-0143-10C0-8198-14DBD29B458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22DE1391-5373-172F-D7F2-5430736A25E3}"/>
              </a:ext>
            </a:extLst>
          </p:cNvPr>
          <p:cNvSpPr>
            <a:spLocks noGrp="1"/>
          </p:cNvSpPr>
          <p:nvPr>
            <p:ph type="sldNum" sz="quarter" idx="12"/>
          </p:nvPr>
        </p:nvSpPr>
        <p:spPr/>
        <p:txBody>
          <a:bodyPr/>
          <a:lstStyle/>
          <a:p>
            <a:fld id="{81BFAEA9-656A-4A9C-AA46-DCE060E81BDB}" type="slidenum">
              <a:rPr lang="fr-CA" smtClean="0"/>
              <a:t>‹N°›</a:t>
            </a:fld>
            <a:endParaRPr lang="fr-CA"/>
          </a:p>
        </p:txBody>
      </p:sp>
    </p:spTree>
    <p:extLst>
      <p:ext uri="{BB962C8B-B14F-4D97-AF65-F5344CB8AC3E}">
        <p14:creationId xmlns:p14="http://schemas.microsoft.com/office/powerpoint/2010/main" val="37868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D8A313-81A5-B2EF-492B-EC839FFD11DC}"/>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13889D72-0524-C512-5E63-79E683C5E21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61DFCC2D-A1CB-9680-DFDA-C0079A687F0D}"/>
              </a:ext>
            </a:extLst>
          </p:cNvPr>
          <p:cNvSpPr>
            <a:spLocks noGrp="1"/>
          </p:cNvSpPr>
          <p:nvPr>
            <p:ph type="dt" sz="half" idx="10"/>
          </p:nvPr>
        </p:nvSpPr>
        <p:spPr/>
        <p:txBody>
          <a:bodyPr/>
          <a:lstStyle/>
          <a:p>
            <a:fld id="{B644609C-E401-48DA-A07D-6585CC3DF705}"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82A1D739-4F93-AE30-FDC6-53D0299C53AC}"/>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E35F3F4D-308A-42A2-530F-C73B03718916}"/>
              </a:ext>
            </a:extLst>
          </p:cNvPr>
          <p:cNvSpPr>
            <a:spLocks noGrp="1"/>
          </p:cNvSpPr>
          <p:nvPr>
            <p:ph type="sldNum" sz="quarter" idx="12"/>
          </p:nvPr>
        </p:nvSpPr>
        <p:spPr/>
        <p:txBody>
          <a:bodyPr/>
          <a:lstStyle/>
          <a:p>
            <a:fld id="{81BFAEA9-656A-4A9C-AA46-DCE060E81BDB}" type="slidenum">
              <a:rPr lang="fr-CA" smtClean="0"/>
              <a:t>‹N°›</a:t>
            </a:fld>
            <a:endParaRPr lang="fr-CA"/>
          </a:p>
        </p:txBody>
      </p:sp>
    </p:spTree>
    <p:extLst>
      <p:ext uri="{BB962C8B-B14F-4D97-AF65-F5344CB8AC3E}">
        <p14:creationId xmlns:p14="http://schemas.microsoft.com/office/powerpoint/2010/main" val="3533145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C545BA-9407-D043-3987-C2546E6FC98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D8885969-98E0-E6E1-4090-CE3C5EEB4F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3A5605B-991E-2B0C-F749-2C43F7BD0A33}"/>
              </a:ext>
            </a:extLst>
          </p:cNvPr>
          <p:cNvSpPr>
            <a:spLocks noGrp="1"/>
          </p:cNvSpPr>
          <p:nvPr>
            <p:ph type="dt" sz="half" idx="10"/>
          </p:nvPr>
        </p:nvSpPr>
        <p:spPr/>
        <p:txBody>
          <a:bodyPr/>
          <a:lstStyle/>
          <a:p>
            <a:fld id="{B644609C-E401-48DA-A07D-6585CC3DF705}"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80B060B4-1E4A-41F0-D1EC-E522C6D9361E}"/>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68293A1-386C-A83C-EB6F-528A2C7B42CD}"/>
              </a:ext>
            </a:extLst>
          </p:cNvPr>
          <p:cNvSpPr>
            <a:spLocks noGrp="1"/>
          </p:cNvSpPr>
          <p:nvPr>
            <p:ph type="sldNum" sz="quarter" idx="12"/>
          </p:nvPr>
        </p:nvSpPr>
        <p:spPr/>
        <p:txBody>
          <a:bodyPr/>
          <a:lstStyle/>
          <a:p>
            <a:fld id="{81BFAEA9-656A-4A9C-AA46-DCE060E81BDB}" type="slidenum">
              <a:rPr lang="fr-CA" smtClean="0"/>
              <a:t>‹N°›</a:t>
            </a:fld>
            <a:endParaRPr lang="fr-CA"/>
          </a:p>
        </p:txBody>
      </p:sp>
    </p:spTree>
    <p:extLst>
      <p:ext uri="{BB962C8B-B14F-4D97-AF65-F5344CB8AC3E}">
        <p14:creationId xmlns:p14="http://schemas.microsoft.com/office/powerpoint/2010/main" val="3814861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2C778-3D56-8A11-AACE-211648128CE5}"/>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853C838B-219A-090A-BD25-1D2F472E415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6A1BAB81-EBE9-7F79-6B2A-D635D6CC1B9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40842A98-5DF6-E274-6A8B-C116139C0EAD}"/>
              </a:ext>
            </a:extLst>
          </p:cNvPr>
          <p:cNvSpPr>
            <a:spLocks noGrp="1"/>
          </p:cNvSpPr>
          <p:nvPr>
            <p:ph type="dt" sz="half" idx="10"/>
          </p:nvPr>
        </p:nvSpPr>
        <p:spPr/>
        <p:txBody>
          <a:bodyPr/>
          <a:lstStyle/>
          <a:p>
            <a:fld id="{B644609C-E401-48DA-A07D-6585CC3DF705}"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ABC0147F-FBAE-532E-8B55-F8C16C230A06}"/>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10C93844-CAA7-F7B8-37DC-45B2CAAFC8AF}"/>
              </a:ext>
            </a:extLst>
          </p:cNvPr>
          <p:cNvSpPr>
            <a:spLocks noGrp="1"/>
          </p:cNvSpPr>
          <p:nvPr>
            <p:ph type="sldNum" sz="quarter" idx="12"/>
          </p:nvPr>
        </p:nvSpPr>
        <p:spPr/>
        <p:txBody>
          <a:bodyPr/>
          <a:lstStyle/>
          <a:p>
            <a:fld id="{81BFAEA9-656A-4A9C-AA46-DCE060E81BDB}" type="slidenum">
              <a:rPr lang="fr-CA" smtClean="0"/>
              <a:t>‹N°›</a:t>
            </a:fld>
            <a:endParaRPr lang="fr-CA"/>
          </a:p>
        </p:txBody>
      </p:sp>
    </p:spTree>
    <p:extLst>
      <p:ext uri="{BB962C8B-B14F-4D97-AF65-F5344CB8AC3E}">
        <p14:creationId xmlns:p14="http://schemas.microsoft.com/office/powerpoint/2010/main" val="387583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60CE94-C6D3-6D19-8070-4B24A431894D}"/>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4361BA6F-E3F4-8408-6BD3-BCE0282DF9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0F5EDBF-CC6A-6E3C-29D6-709CB78BE72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52ECA652-DA5E-B578-5CF5-3C9F1EBFFD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FCD5C6E-526A-8E83-4CBB-A86DE230400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1C66CF1E-6B80-62BD-5E09-EE9FA29603BD}"/>
              </a:ext>
            </a:extLst>
          </p:cNvPr>
          <p:cNvSpPr>
            <a:spLocks noGrp="1"/>
          </p:cNvSpPr>
          <p:nvPr>
            <p:ph type="dt" sz="half" idx="10"/>
          </p:nvPr>
        </p:nvSpPr>
        <p:spPr/>
        <p:txBody>
          <a:bodyPr/>
          <a:lstStyle/>
          <a:p>
            <a:fld id="{B644609C-E401-48DA-A07D-6585CC3DF705}" type="datetimeFigureOut">
              <a:rPr lang="fr-CA" smtClean="0"/>
              <a:t>2023-03-29</a:t>
            </a:fld>
            <a:endParaRPr lang="fr-CA"/>
          </a:p>
        </p:txBody>
      </p:sp>
      <p:sp>
        <p:nvSpPr>
          <p:cNvPr id="8" name="Espace réservé du pied de page 7">
            <a:extLst>
              <a:ext uri="{FF2B5EF4-FFF2-40B4-BE49-F238E27FC236}">
                <a16:creationId xmlns:a16="http://schemas.microsoft.com/office/drawing/2014/main" id="{826809A8-9465-28B8-A12E-27DE03EF0A83}"/>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C0DCB621-D000-BFF3-B139-4D3CC57C61B5}"/>
              </a:ext>
            </a:extLst>
          </p:cNvPr>
          <p:cNvSpPr>
            <a:spLocks noGrp="1"/>
          </p:cNvSpPr>
          <p:nvPr>
            <p:ph type="sldNum" sz="quarter" idx="12"/>
          </p:nvPr>
        </p:nvSpPr>
        <p:spPr/>
        <p:txBody>
          <a:bodyPr/>
          <a:lstStyle/>
          <a:p>
            <a:fld id="{81BFAEA9-656A-4A9C-AA46-DCE060E81BDB}" type="slidenum">
              <a:rPr lang="fr-CA" smtClean="0"/>
              <a:t>‹N°›</a:t>
            </a:fld>
            <a:endParaRPr lang="fr-CA"/>
          </a:p>
        </p:txBody>
      </p:sp>
    </p:spTree>
    <p:extLst>
      <p:ext uri="{BB962C8B-B14F-4D97-AF65-F5344CB8AC3E}">
        <p14:creationId xmlns:p14="http://schemas.microsoft.com/office/powerpoint/2010/main" val="338970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6CCFD7-5C87-20A9-F72D-03739F875E06}"/>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3B414A06-E237-60AF-A2A9-D5C0C925F2D9}"/>
              </a:ext>
            </a:extLst>
          </p:cNvPr>
          <p:cNvSpPr>
            <a:spLocks noGrp="1"/>
          </p:cNvSpPr>
          <p:nvPr>
            <p:ph type="dt" sz="half" idx="10"/>
          </p:nvPr>
        </p:nvSpPr>
        <p:spPr/>
        <p:txBody>
          <a:bodyPr/>
          <a:lstStyle/>
          <a:p>
            <a:fld id="{B644609C-E401-48DA-A07D-6585CC3DF705}" type="datetimeFigureOut">
              <a:rPr lang="fr-CA" smtClean="0"/>
              <a:t>2023-03-29</a:t>
            </a:fld>
            <a:endParaRPr lang="fr-CA"/>
          </a:p>
        </p:txBody>
      </p:sp>
      <p:sp>
        <p:nvSpPr>
          <p:cNvPr id="4" name="Espace réservé du pied de page 3">
            <a:extLst>
              <a:ext uri="{FF2B5EF4-FFF2-40B4-BE49-F238E27FC236}">
                <a16:creationId xmlns:a16="http://schemas.microsoft.com/office/drawing/2014/main" id="{0A91FB3F-394A-2283-0569-0990CF2A2371}"/>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EF120BB7-7C72-881E-58C7-9C6E8296BBCD}"/>
              </a:ext>
            </a:extLst>
          </p:cNvPr>
          <p:cNvSpPr>
            <a:spLocks noGrp="1"/>
          </p:cNvSpPr>
          <p:nvPr>
            <p:ph type="sldNum" sz="quarter" idx="12"/>
          </p:nvPr>
        </p:nvSpPr>
        <p:spPr/>
        <p:txBody>
          <a:bodyPr/>
          <a:lstStyle/>
          <a:p>
            <a:fld id="{81BFAEA9-656A-4A9C-AA46-DCE060E81BDB}" type="slidenum">
              <a:rPr lang="fr-CA" smtClean="0"/>
              <a:t>‹N°›</a:t>
            </a:fld>
            <a:endParaRPr lang="fr-CA"/>
          </a:p>
        </p:txBody>
      </p:sp>
    </p:spTree>
    <p:extLst>
      <p:ext uri="{BB962C8B-B14F-4D97-AF65-F5344CB8AC3E}">
        <p14:creationId xmlns:p14="http://schemas.microsoft.com/office/powerpoint/2010/main" val="1418277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32CD444-1CE2-F3AC-2AE3-32E6D8FBB558}"/>
              </a:ext>
            </a:extLst>
          </p:cNvPr>
          <p:cNvSpPr>
            <a:spLocks noGrp="1"/>
          </p:cNvSpPr>
          <p:nvPr>
            <p:ph type="dt" sz="half" idx="10"/>
          </p:nvPr>
        </p:nvSpPr>
        <p:spPr/>
        <p:txBody>
          <a:bodyPr/>
          <a:lstStyle/>
          <a:p>
            <a:fld id="{B644609C-E401-48DA-A07D-6585CC3DF705}" type="datetimeFigureOut">
              <a:rPr lang="fr-CA" smtClean="0"/>
              <a:t>2023-03-29</a:t>
            </a:fld>
            <a:endParaRPr lang="fr-CA"/>
          </a:p>
        </p:txBody>
      </p:sp>
      <p:sp>
        <p:nvSpPr>
          <p:cNvPr id="3" name="Espace réservé du pied de page 2">
            <a:extLst>
              <a:ext uri="{FF2B5EF4-FFF2-40B4-BE49-F238E27FC236}">
                <a16:creationId xmlns:a16="http://schemas.microsoft.com/office/drawing/2014/main" id="{ACCF7EBD-4E4D-E57A-D394-9F4E15F02409}"/>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2613DFD5-477E-3FFC-B59F-914B95A1DB0B}"/>
              </a:ext>
            </a:extLst>
          </p:cNvPr>
          <p:cNvSpPr>
            <a:spLocks noGrp="1"/>
          </p:cNvSpPr>
          <p:nvPr>
            <p:ph type="sldNum" sz="quarter" idx="12"/>
          </p:nvPr>
        </p:nvSpPr>
        <p:spPr/>
        <p:txBody>
          <a:bodyPr/>
          <a:lstStyle/>
          <a:p>
            <a:fld id="{81BFAEA9-656A-4A9C-AA46-DCE060E81BDB}" type="slidenum">
              <a:rPr lang="fr-CA" smtClean="0"/>
              <a:t>‹N°›</a:t>
            </a:fld>
            <a:endParaRPr lang="fr-CA"/>
          </a:p>
        </p:txBody>
      </p:sp>
    </p:spTree>
    <p:extLst>
      <p:ext uri="{BB962C8B-B14F-4D97-AF65-F5344CB8AC3E}">
        <p14:creationId xmlns:p14="http://schemas.microsoft.com/office/powerpoint/2010/main" val="3830075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016122-F7B8-C99B-4ED3-4275479EC2E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B774F25E-E843-11FD-2EBF-F9CC3CED60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B8B517F5-8A6F-2C7B-E138-25D442A25C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563C6EF-0DAF-A906-8C1E-9FCAEF9A79EF}"/>
              </a:ext>
            </a:extLst>
          </p:cNvPr>
          <p:cNvSpPr>
            <a:spLocks noGrp="1"/>
          </p:cNvSpPr>
          <p:nvPr>
            <p:ph type="dt" sz="half" idx="10"/>
          </p:nvPr>
        </p:nvSpPr>
        <p:spPr/>
        <p:txBody>
          <a:bodyPr/>
          <a:lstStyle/>
          <a:p>
            <a:fld id="{B644609C-E401-48DA-A07D-6585CC3DF705}"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6AFF97D3-F8C3-CBDA-110B-9504BFE2DA49}"/>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BE50BA3B-3BE3-2280-3A34-708E2AF8B9DF}"/>
              </a:ext>
            </a:extLst>
          </p:cNvPr>
          <p:cNvSpPr>
            <a:spLocks noGrp="1"/>
          </p:cNvSpPr>
          <p:nvPr>
            <p:ph type="sldNum" sz="quarter" idx="12"/>
          </p:nvPr>
        </p:nvSpPr>
        <p:spPr/>
        <p:txBody>
          <a:bodyPr/>
          <a:lstStyle/>
          <a:p>
            <a:fld id="{81BFAEA9-656A-4A9C-AA46-DCE060E81BDB}" type="slidenum">
              <a:rPr lang="fr-CA" smtClean="0"/>
              <a:t>‹N°›</a:t>
            </a:fld>
            <a:endParaRPr lang="fr-CA"/>
          </a:p>
        </p:txBody>
      </p:sp>
    </p:spTree>
    <p:extLst>
      <p:ext uri="{BB962C8B-B14F-4D97-AF65-F5344CB8AC3E}">
        <p14:creationId xmlns:p14="http://schemas.microsoft.com/office/powerpoint/2010/main" val="2052770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F7B02B-76E7-3945-3FDC-1DB4D7068C8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B9E36377-A25D-74DC-3AC7-6B018845DB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6EE2BB7F-F14B-6D2D-E373-4487143515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EEBC10E-C393-7587-0540-A829D32C2CA3}"/>
              </a:ext>
            </a:extLst>
          </p:cNvPr>
          <p:cNvSpPr>
            <a:spLocks noGrp="1"/>
          </p:cNvSpPr>
          <p:nvPr>
            <p:ph type="dt" sz="half" idx="10"/>
          </p:nvPr>
        </p:nvSpPr>
        <p:spPr/>
        <p:txBody>
          <a:bodyPr/>
          <a:lstStyle/>
          <a:p>
            <a:fld id="{B644609C-E401-48DA-A07D-6585CC3DF705}"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B23DF7A5-01F4-8BE7-9181-24DFB7AD4B26}"/>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748F9D19-4522-3D9F-13B9-854A1CE50C70}"/>
              </a:ext>
            </a:extLst>
          </p:cNvPr>
          <p:cNvSpPr>
            <a:spLocks noGrp="1"/>
          </p:cNvSpPr>
          <p:nvPr>
            <p:ph type="sldNum" sz="quarter" idx="12"/>
          </p:nvPr>
        </p:nvSpPr>
        <p:spPr/>
        <p:txBody>
          <a:bodyPr/>
          <a:lstStyle/>
          <a:p>
            <a:fld id="{81BFAEA9-656A-4A9C-AA46-DCE060E81BDB}" type="slidenum">
              <a:rPr lang="fr-CA" smtClean="0"/>
              <a:t>‹N°›</a:t>
            </a:fld>
            <a:endParaRPr lang="fr-CA"/>
          </a:p>
        </p:txBody>
      </p:sp>
    </p:spTree>
    <p:extLst>
      <p:ext uri="{BB962C8B-B14F-4D97-AF65-F5344CB8AC3E}">
        <p14:creationId xmlns:p14="http://schemas.microsoft.com/office/powerpoint/2010/main" val="912595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BC01990-374B-A26A-E22B-78C34E4F0F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F2266C8B-3D5B-1126-2789-54493C4D54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E7A3F29A-EFAB-B46C-1330-C05E356E63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44609C-E401-48DA-A07D-6585CC3DF705}"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41ACFBF6-7829-553E-F81E-EFC1F62C57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FDE95A1B-3D66-0538-2DF3-4BD134EF24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BFAEA9-656A-4A9C-AA46-DCE060E81BDB}" type="slidenum">
              <a:rPr lang="fr-CA" smtClean="0"/>
              <a:t>‹N°›</a:t>
            </a:fld>
            <a:endParaRPr lang="fr-CA"/>
          </a:p>
        </p:txBody>
      </p:sp>
    </p:spTree>
    <p:extLst>
      <p:ext uri="{BB962C8B-B14F-4D97-AF65-F5344CB8AC3E}">
        <p14:creationId xmlns:p14="http://schemas.microsoft.com/office/powerpoint/2010/main" val="953065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1appparjour.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BCFA32-A5B7-3A4D-A6C7-36FC0A7C4B73}"/>
              </a:ext>
            </a:extLst>
          </p:cNvPr>
          <p:cNvSpPr>
            <a:spLocks noGrp="1"/>
          </p:cNvSpPr>
          <p:nvPr>
            <p:ph type="ctrTitle"/>
          </p:nvPr>
        </p:nvSpPr>
        <p:spPr>
          <a:xfrm>
            <a:off x="1524000" y="1122363"/>
            <a:ext cx="9144000" cy="896008"/>
          </a:xfrm>
        </p:spPr>
        <p:txBody>
          <a:bodyPr>
            <a:normAutofit fontScale="90000"/>
          </a:bodyPr>
          <a:lstStyle/>
          <a:p>
            <a:r>
              <a:rPr lang="fr-CA" dirty="0" err="1"/>
              <a:t>Aquops</a:t>
            </a:r>
            <a:endParaRPr lang="fr-CA" dirty="0"/>
          </a:p>
        </p:txBody>
      </p:sp>
      <p:sp>
        <p:nvSpPr>
          <p:cNvPr id="3" name="Sous-titre 2">
            <a:extLst>
              <a:ext uri="{FF2B5EF4-FFF2-40B4-BE49-F238E27FC236}">
                <a16:creationId xmlns:a16="http://schemas.microsoft.com/office/drawing/2014/main" id="{DA4DCFDC-D4D0-DD70-5C31-DDD6C74C50ED}"/>
              </a:ext>
            </a:extLst>
          </p:cNvPr>
          <p:cNvSpPr>
            <a:spLocks noGrp="1"/>
          </p:cNvSpPr>
          <p:nvPr>
            <p:ph type="subTitle" idx="1"/>
          </p:nvPr>
        </p:nvSpPr>
        <p:spPr>
          <a:xfrm>
            <a:off x="1524000" y="2241590"/>
            <a:ext cx="9144000" cy="334342"/>
          </a:xfrm>
        </p:spPr>
        <p:txBody>
          <a:bodyPr>
            <a:normAutofit fontScale="85000" lnSpcReduction="20000"/>
          </a:bodyPr>
          <a:lstStyle/>
          <a:p>
            <a:pPr algn="l"/>
            <a:r>
              <a:rPr lang="fr-CA" dirty="0"/>
              <a:t>151 site</a:t>
            </a:r>
          </a:p>
        </p:txBody>
      </p:sp>
    </p:spTree>
    <p:extLst>
      <p:ext uri="{BB962C8B-B14F-4D97-AF65-F5344CB8AC3E}">
        <p14:creationId xmlns:p14="http://schemas.microsoft.com/office/powerpoint/2010/main" val="1733051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1912D11-F295-00C8-FDA4-488F41989A30}"/>
              </a:ext>
            </a:extLst>
          </p:cNvPr>
          <p:cNvSpPr>
            <a:spLocks noGrp="1"/>
          </p:cNvSpPr>
          <p:nvPr>
            <p:ph idx="1"/>
          </p:nvPr>
        </p:nvSpPr>
        <p:spPr>
          <a:xfrm>
            <a:off x="838200" y="465177"/>
            <a:ext cx="10515600" cy="4351338"/>
          </a:xfrm>
        </p:spPr>
        <p:txBody>
          <a:bodyPr/>
          <a:lstStyle/>
          <a:p>
            <a:pPr marL="0" indent="0">
              <a:buNone/>
            </a:pPr>
            <a:r>
              <a:rPr lang="fr-CA" dirty="0"/>
              <a:t>Nom :</a:t>
            </a:r>
          </a:p>
          <a:p>
            <a:pPr marL="0" indent="0">
              <a:buNone/>
            </a:pPr>
            <a:r>
              <a:rPr lang="fr-CA" dirty="0"/>
              <a:t>Sylvain Duclos</a:t>
            </a:r>
          </a:p>
          <a:p>
            <a:pPr marL="0" indent="0">
              <a:buNone/>
            </a:pPr>
            <a:r>
              <a:rPr lang="fr-CA" dirty="0"/>
              <a:t>Alexandra </a:t>
            </a:r>
            <a:r>
              <a:rPr lang="fr-CA" dirty="0" err="1"/>
              <a:t>Cloutiée</a:t>
            </a:r>
            <a:endParaRPr lang="fr-CA" dirty="0"/>
          </a:p>
        </p:txBody>
      </p:sp>
    </p:spTree>
    <p:extLst>
      <p:ext uri="{BB962C8B-B14F-4D97-AF65-F5344CB8AC3E}">
        <p14:creationId xmlns:p14="http://schemas.microsoft.com/office/powerpoint/2010/main" val="3376540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FBD09DD-7CE9-51C4-FF27-7A49FE43547D}"/>
              </a:ext>
            </a:extLst>
          </p:cNvPr>
          <p:cNvSpPr>
            <a:spLocks noGrp="1"/>
          </p:cNvSpPr>
          <p:nvPr>
            <p:ph idx="1"/>
          </p:nvPr>
        </p:nvSpPr>
        <p:spPr>
          <a:xfrm>
            <a:off x="838200" y="520932"/>
            <a:ext cx="10515600" cy="4351338"/>
          </a:xfrm>
        </p:spPr>
        <p:txBody>
          <a:bodyPr/>
          <a:lstStyle/>
          <a:p>
            <a:pPr marL="0" indent="0">
              <a:buNone/>
            </a:pPr>
            <a:r>
              <a:rPr lang="fr-CA" dirty="0"/>
              <a:t>Lien internet :</a:t>
            </a:r>
          </a:p>
          <a:p>
            <a:pPr marL="0" indent="0">
              <a:buNone/>
            </a:pPr>
            <a:r>
              <a:rPr lang="fr-CA" b="0" i="0" u="none" strike="noStrike" dirty="0">
                <a:solidFill>
                  <a:srgbClr val="4A4A4A"/>
                </a:solidFill>
                <a:effectLst/>
                <a:latin typeface="inherit"/>
                <a:hlinkClick r:id="rId2"/>
              </a:rPr>
              <a:t>https://www.1appparjour.com</a:t>
            </a:r>
            <a:endParaRPr lang="fr-CA" b="0" i="0" dirty="0">
              <a:solidFill>
                <a:srgbClr val="4A4A4A"/>
              </a:solidFill>
              <a:effectLst/>
              <a:latin typeface="inherit"/>
            </a:endParaRPr>
          </a:p>
          <a:p>
            <a:pPr marL="0" indent="0">
              <a:buNone/>
            </a:pPr>
            <a:endParaRPr lang="fr-CA" dirty="0"/>
          </a:p>
        </p:txBody>
      </p:sp>
    </p:spTree>
    <p:extLst>
      <p:ext uri="{BB962C8B-B14F-4D97-AF65-F5344CB8AC3E}">
        <p14:creationId xmlns:p14="http://schemas.microsoft.com/office/powerpoint/2010/main" val="412107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571B8C-C6C8-75E3-CF20-F62A8A868479}"/>
              </a:ext>
            </a:extLst>
          </p:cNvPr>
          <p:cNvSpPr>
            <a:spLocks noGrp="1"/>
          </p:cNvSpPr>
          <p:nvPr>
            <p:ph type="title"/>
          </p:nvPr>
        </p:nvSpPr>
        <p:spPr>
          <a:xfrm>
            <a:off x="838200" y="365125"/>
            <a:ext cx="10515600" cy="839207"/>
          </a:xfrm>
        </p:spPr>
        <p:txBody>
          <a:bodyPr/>
          <a:lstStyle/>
          <a:p>
            <a:r>
              <a:rPr lang="fr-CA" dirty="0"/>
              <a:t>descriptif</a:t>
            </a:r>
          </a:p>
        </p:txBody>
      </p:sp>
      <p:sp>
        <p:nvSpPr>
          <p:cNvPr id="3" name="Espace réservé du contenu 2">
            <a:extLst>
              <a:ext uri="{FF2B5EF4-FFF2-40B4-BE49-F238E27FC236}">
                <a16:creationId xmlns:a16="http://schemas.microsoft.com/office/drawing/2014/main" id="{854BFBDD-341C-0148-ADA3-066000762859}"/>
              </a:ext>
            </a:extLst>
          </p:cNvPr>
          <p:cNvSpPr>
            <a:spLocks noGrp="1"/>
          </p:cNvSpPr>
          <p:nvPr>
            <p:ph idx="1"/>
          </p:nvPr>
        </p:nvSpPr>
        <p:spPr>
          <a:xfrm>
            <a:off x="748990" y="1204332"/>
            <a:ext cx="9309410" cy="4798199"/>
          </a:xfrm>
        </p:spPr>
        <p:txBody>
          <a:bodyPr>
            <a:normAutofit/>
          </a:bodyPr>
          <a:lstStyle/>
          <a:p>
            <a:pPr marL="0" indent="0">
              <a:buNone/>
            </a:pPr>
            <a:r>
              <a:rPr lang="fr-CA" sz="2400" b="0" i="0" dirty="0">
                <a:effectLst/>
                <a:latin typeface="+mj-lt"/>
              </a:rPr>
              <a:t>L'idée de mettre en ligne un site de classe vous a déjà effleuré l'esprit, mais vous avez tout abandonné car vous ne saviez pas par où commencer? Google Sites est un outil simple et gratuit qui vous permet en quelques étapes faciles de rendre votre contenu accessible en ligne... sans efforts ou compétences informatiques particulières! Que ce soit pour créer un site de classe, des plans de travail ou un microsite pour une activité, c'est l'outil par excellence. Alors venez découvrir la plateforme avec nous et créer, de zéro, votre premier site Web. Vous ressortirez de cet atelier avec l'ébauche d'un site Web prêt à être publié.</a:t>
            </a:r>
            <a:endParaRPr lang="fr-CA" sz="2400" dirty="0">
              <a:latin typeface="+mj-lt"/>
            </a:endParaRPr>
          </a:p>
        </p:txBody>
      </p:sp>
    </p:spTree>
    <p:extLst>
      <p:ext uri="{BB962C8B-B14F-4D97-AF65-F5344CB8AC3E}">
        <p14:creationId xmlns:p14="http://schemas.microsoft.com/office/powerpoint/2010/main" val="261322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BF3EE0-5A02-FCAE-29AA-F403623B3DE8}"/>
              </a:ext>
            </a:extLst>
          </p:cNvPr>
          <p:cNvSpPr>
            <a:spLocks noGrp="1"/>
          </p:cNvSpPr>
          <p:nvPr>
            <p:ph type="title"/>
          </p:nvPr>
        </p:nvSpPr>
        <p:spPr/>
        <p:txBody>
          <a:bodyPr/>
          <a:lstStyle/>
          <a:p>
            <a:r>
              <a:rPr lang="fr-CA" dirty="0"/>
              <a:t>3 photo</a:t>
            </a:r>
          </a:p>
        </p:txBody>
      </p:sp>
      <p:pic>
        <p:nvPicPr>
          <p:cNvPr id="5" name="Espace réservé du contenu 4" descr="Une image contenant Site web&#10;&#10;Description générée automatiquement">
            <a:extLst>
              <a:ext uri="{FF2B5EF4-FFF2-40B4-BE49-F238E27FC236}">
                <a16:creationId xmlns:a16="http://schemas.microsoft.com/office/drawing/2014/main" id="{424DEBAC-79EE-8A4B-FA5D-C61B698C803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3270" y="1888950"/>
            <a:ext cx="4450162" cy="4351338"/>
          </a:xfrm>
        </p:spPr>
      </p:pic>
      <p:pic>
        <p:nvPicPr>
          <p:cNvPr id="7" name="Image 6">
            <a:extLst>
              <a:ext uri="{FF2B5EF4-FFF2-40B4-BE49-F238E27FC236}">
                <a16:creationId xmlns:a16="http://schemas.microsoft.com/office/drawing/2014/main" id="{71F7E496-4C4E-0D83-FAC9-707B241D72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05023" y="1782163"/>
            <a:ext cx="3781953" cy="3810532"/>
          </a:xfrm>
          <a:prstGeom prst="rect">
            <a:avLst/>
          </a:prstGeom>
        </p:spPr>
      </p:pic>
      <p:pic>
        <p:nvPicPr>
          <p:cNvPr id="9" name="Image 8" descr="Une image contenant texte&#10;&#10;Description générée automatiquement">
            <a:extLst>
              <a:ext uri="{FF2B5EF4-FFF2-40B4-BE49-F238E27FC236}">
                <a16:creationId xmlns:a16="http://schemas.microsoft.com/office/drawing/2014/main" id="{D6F80B92-8040-3BC4-F7C9-40571C46E4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86976" y="2840414"/>
            <a:ext cx="4058216" cy="3810532"/>
          </a:xfrm>
          <a:prstGeom prst="rect">
            <a:avLst/>
          </a:prstGeom>
        </p:spPr>
      </p:pic>
    </p:spTree>
    <p:extLst>
      <p:ext uri="{BB962C8B-B14F-4D97-AF65-F5344CB8AC3E}">
        <p14:creationId xmlns:p14="http://schemas.microsoft.com/office/powerpoint/2010/main" val="609875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C8F696-445E-FABE-4351-0DAFF9112818}"/>
              </a:ext>
            </a:extLst>
          </p:cNvPr>
          <p:cNvSpPr>
            <a:spLocks noGrp="1"/>
          </p:cNvSpPr>
          <p:nvPr>
            <p:ph type="title"/>
          </p:nvPr>
        </p:nvSpPr>
        <p:spPr/>
        <p:txBody>
          <a:bodyPr/>
          <a:lstStyle/>
          <a:p>
            <a:r>
              <a:rPr lang="fr-CA" dirty="0" err="1"/>
              <a:t>Apréciation</a:t>
            </a:r>
            <a:endParaRPr lang="fr-CA" dirty="0"/>
          </a:p>
        </p:txBody>
      </p:sp>
      <p:sp>
        <p:nvSpPr>
          <p:cNvPr id="3" name="Espace réservé du contenu 2">
            <a:extLst>
              <a:ext uri="{FF2B5EF4-FFF2-40B4-BE49-F238E27FC236}">
                <a16:creationId xmlns:a16="http://schemas.microsoft.com/office/drawing/2014/main" id="{2DD780E0-FAD2-0359-85B7-B88350B7A620}"/>
              </a:ext>
            </a:extLst>
          </p:cNvPr>
          <p:cNvSpPr>
            <a:spLocks noGrp="1"/>
          </p:cNvSpPr>
          <p:nvPr>
            <p:ph idx="1"/>
          </p:nvPr>
        </p:nvSpPr>
        <p:spPr/>
        <p:txBody>
          <a:bodyPr/>
          <a:lstStyle/>
          <a:p>
            <a:pPr marL="0" indent="0">
              <a:buNone/>
            </a:pPr>
            <a:r>
              <a:rPr lang="fr-CA" dirty="0"/>
              <a:t>Je pense que </a:t>
            </a:r>
            <a:r>
              <a:rPr lang="fr-CA" dirty="0" err="1"/>
              <a:t>que</a:t>
            </a:r>
            <a:r>
              <a:rPr lang="fr-CA" dirty="0"/>
              <a:t> c bien car tu peut </a:t>
            </a:r>
            <a:r>
              <a:rPr lang="fr-CA" dirty="0" err="1"/>
              <a:t>apprende</a:t>
            </a:r>
            <a:r>
              <a:rPr lang="fr-CA" dirty="0"/>
              <a:t> a </a:t>
            </a:r>
            <a:r>
              <a:rPr lang="fr-CA" dirty="0" err="1"/>
              <a:t>fair</a:t>
            </a:r>
            <a:r>
              <a:rPr lang="fr-CA" dirty="0"/>
              <a:t> des </a:t>
            </a:r>
            <a:r>
              <a:rPr lang="fr-CA"/>
              <a:t>site facilement</a:t>
            </a:r>
            <a:endParaRPr lang="fr-CA" dirty="0"/>
          </a:p>
        </p:txBody>
      </p:sp>
    </p:spTree>
    <p:extLst>
      <p:ext uri="{BB962C8B-B14F-4D97-AF65-F5344CB8AC3E}">
        <p14:creationId xmlns:p14="http://schemas.microsoft.com/office/powerpoint/2010/main" val="266605471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156</Words>
  <Application>Microsoft Office PowerPoint</Application>
  <PresentationFormat>Grand écran</PresentationFormat>
  <Paragraphs>12</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Calibri Light</vt:lpstr>
      <vt:lpstr>inherit</vt:lpstr>
      <vt:lpstr>Thème Office</vt:lpstr>
      <vt:lpstr>Aquops</vt:lpstr>
      <vt:lpstr>Présentation PowerPoint</vt:lpstr>
      <vt:lpstr>Présentation PowerPoint</vt:lpstr>
      <vt:lpstr>descriptif</vt:lpstr>
      <vt:lpstr>3 photo</vt:lpstr>
      <vt:lpstr>Apréciation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cgerin28 Chloé</dc:creator>
  <cp:lastModifiedBy>cgerin28 Chloé</cp:lastModifiedBy>
  <cp:revision>2</cp:revision>
  <dcterms:created xsi:type="dcterms:W3CDTF">2023-03-29T17:47:39Z</dcterms:created>
  <dcterms:modified xsi:type="dcterms:W3CDTF">2023-03-29T18:13:06Z</dcterms:modified>
</cp:coreProperties>
</file>