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B1D376-9820-5961-5EC8-32C94F2510E7}" v="4" dt="2023-10-23T19:33:29.198"/>
    <p1510:client id="{A5BBEC68-2482-4E11-80B7-B19145A7409C}" v="30" dt="2023-10-23T16:21:42.7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Calibri Light"/>
              </a:rPr>
              <a:t>Gaming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A7B4C-BC6C-07D1-3649-7B07AFA45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Le jeux</a:t>
            </a:r>
            <a:endParaRPr lang="en-US" dirty="0"/>
          </a:p>
        </p:txBody>
      </p:sp>
      <p:pic>
        <p:nvPicPr>
          <p:cNvPr id="4" name="Content Placeholder 3" descr="upload.wikimedia.org/wikipedia/commons/2/26/Undert...">
            <a:extLst>
              <a:ext uri="{FF2B5EF4-FFF2-40B4-BE49-F238E27FC236}">
                <a16:creationId xmlns:a16="http://schemas.microsoft.com/office/drawing/2014/main" id="{8F25865A-542B-2489-9C6B-AF19776A83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97934" y="2099368"/>
            <a:ext cx="7767483" cy="3865305"/>
          </a:xfrm>
        </p:spPr>
      </p:pic>
    </p:spTree>
    <p:extLst>
      <p:ext uri="{BB962C8B-B14F-4D97-AF65-F5344CB8AC3E}">
        <p14:creationId xmlns:p14="http://schemas.microsoft.com/office/powerpoint/2010/main" val="3146696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F49F6-A211-E01E-F173-C7B19413E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UnderTale by Toby Fox — Kickstarter">
            <a:extLst>
              <a:ext uri="{FF2B5EF4-FFF2-40B4-BE49-F238E27FC236}">
                <a16:creationId xmlns:a16="http://schemas.microsoft.com/office/drawing/2014/main" id="{121CCC32-4C02-043E-B6CF-04331DB3F5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87405" y="2222270"/>
            <a:ext cx="4804901" cy="2685435"/>
          </a:xfrm>
        </p:spPr>
      </p:pic>
    </p:spTree>
    <p:extLst>
      <p:ext uri="{BB962C8B-B14F-4D97-AF65-F5344CB8AC3E}">
        <p14:creationId xmlns:p14="http://schemas.microsoft.com/office/powerpoint/2010/main" val="4234545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C0F85-D6FA-40BA-A27C-800721CD9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Undertale Backdrop Poster Video Game Party Photo Studio Booth Background  Props Gaming Boy Game On Birthday Party Decorations Banner : Amazon.ca:  Electronics">
            <a:extLst>
              <a:ext uri="{FF2B5EF4-FFF2-40B4-BE49-F238E27FC236}">
                <a16:creationId xmlns:a16="http://schemas.microsoft.com/office/drawing/2014/main" id="{69483DCD-D151-81D1-3195-EB65A65E69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68126" y="1823756"/>
            <a:ext cx="6080329" cy="4564011"/>
          </a:xfrm>
        </p:spPr>
      </p:pic>
    </p:spTree>
    <p:extLst>
      <p:ext uri="{BB962C8B-B14F-4D97-AF65-F5344CB8AC3E}">
        <p14:creationId xmlns:p14="http://schemas.microsoft.com/office/powerpoint/2010/main" val="2165636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C6F01-A127-7B5D-F706-C47FF980C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Characters of Undertale and Deltarune - Wikipedia">
            <a:extLst>
              <a:ext uri="{FF2B5EF4-FFF2-40B4-BE49-F238E27FC236}">
                <a16:creationId xmlns:a16="http://schemas.microsoft.com/office/drawing/2014/main" id="{69AF43E7-4583-B2B8-25AE-7DCB866900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96754" y="1959104"/>
            <a:ext cx="7487879" cy="3949187"/>
          </a:xfrm>
        </p:spPr>
      </p:pic>
    </p:spTree>
    <p:extLst>
      <p:ext uri="{BB962C8B-B14F-4D97-AF65-F5344CB8AC3E}">
        <p14:creationId xmlns:p14="http://schemas.microsoft.com/office/powerpoint/2010/main" val="1889208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9D543-3358-9D5D-F8FC-6B5AD93DA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Owlkids | Game Review: Undertale - Owlkids">
            <a:extLst>
              <a:ext uri="{FF2B5EF4-FFF2-40B4-BE49-F238E27FC236}">
                <a16:creationId xmlns:a16="http://schemas.microsoft.com/office/drawing/2014/main" id="{1D2F9BEB-CB3B-DE76-9E6A-9BFFC5A068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5347" y="1025808"/>
            <a:ext cx="9506564" cy="5361038"/>
          </a:xfrm>
        </p:spPr>
      </p:pic>
    </p:spTree>
    <p:extLst>
      <p:ext uri="{BB962C8B-B14F-4D97-AF65-F5344CB8AC3E}">
        <p14:creationId xmlns:p14="http://schemas.microsoft.com/office/powerpoint/2010/main" val="759672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Gaming</vt:lpstr>
      <vt:lpstr>Le jeux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24</cp:revision>
  <dcterms:created xsi:type="dcterms:W3CDTF">2023-10-23T16:12:13Z</dcterms:created>
  <dcterms:modified xsi:type="dcterms:W3CDTF">2023-10-23T19:33:40Z</dcterms:modified>
</cp:coreProperties>
</file>