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87337C-B728-9403-3202-A47AFED15228}" v="29" dt="2023-03-16T18:30:16.712"/>
    <p1510:client id="{B5AB72F4-F1E0-4C90-8C08-66B1C89F4A16}" v="898" dt="2023-03-14T15:09:41.5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claveau75 Christopher" userId="S::cclaveau75@scol.qc.ca::419717d0-e53e-4196-a4e9-b8e992acd32f" providerId="AD" clId="Web-{B5AB72F4-F1E0-4C90-8C08-66B1C89F4A16}"/>
    <pc:docChg chg="addSld modSld">
      <pc:chgData name="cclaveau75 Christopher" userId="S::cclaveau75@scol.qc.ca::419717d0-e53e-4196-a4e9-b8e992acd32f" providerId="AD" clId="Web-{B5AB72F4-F1E0-4C90-8C08-66B1C89F4A16}" dt="2023-03-14T15:09:41.598" v="698" actId="1076"/>
      <pc:docMkLst>
        <pc:docMk/>
      </pc:docMkLst>
      <pc:sldChg chg="modSp">
        <pc:chgData name="cclaveau75 Christopher" userId="S::cclaveau75@scol.qc.ca::419717d0-e53e-4196-a4e9-b8e992acd32f" providerId="AD" clId="Web-{B5AB72F4-F1E0-4C90-8C08-66B1C89F4A16}" dt="2023-03-14T14:28:32.926" v="31" actId="20577"/>
        <pc:sldMkLst>
          <pc:docMk/>
          <pc:sldMk cId="109857222" sldId="256"/>
        </pc:sldMkLst>
        <pc:spChg chg="mod">
          <ac:chgData name="cclaveau75 Christopher" userId="S::cclaveau75@scol.qc.ca::419717d0-e53e-4196-a4e9-b8e992acd32f" providerId="AD" clId="Web-{B5AB72F4-F1E0-4C90-8C08-66B1C89F4A16}" dt="2023-03-14T14:28:32.926" v="31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cclaveau75 Christopher" userId="S::cclaveau75@scol.qc.ca::419717d0-e53e-4196-a4e9-b8e992acd32f" providerId="AD" clId="Web-{B5AB72F4-F1E0-4C90-8C08-66B1C89F4A16}" dt="2023-03-14T14:28:07.519" v="28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addSp delSp modSp new">
        <pc:chgData name="cclaveau75 Christopher" userId="S::cclaveau75@scol.qc.ca::419717d0-e53e-4196-a4e9-b8e992acd32f" providerId="AD" clId="Web-{B5AB72F4-F1E0-4C90-8C08-66B1C89F4A16}" dt="2023-03-14T14:37:14.030" v="149" actId="20577"/>
        <pc:sldMkLst>
          <pc:docMk/>
          <pc:sldMk cId="3367467079" sldId="257"/>
        </pc:sldMkLst>
        <pc:spChg chg="mod">
          <ac:chgData name="cclaveau75 Christopher" userId="S::cclaveau75@scol.qc.ca::419717d0-e53e-4196-a4e9-b8e992acd32f" providerId="AD" clId="Web-{B5AB72F4-F1E0-4C90-8C08-66B1C89F4A16}" dt="2023-03-14T14:37:14.030" v="149" actId="20577"/>
          <ac:spMkLst>
            <pc:docMk/>
            <pc:sldMk cId="3367467079" sldId="257"/>
            <ac:spMk id="2" creationId="{A63C639E-036E-A51A-E0F6-FF52C554E334}"/>
          </ac:spMkLst>
        </pc:spChg>
        <pc:spChg chg="del">
          <ac:chgData name="cclaveau75 Christopher" userId="S::cclaveau75@scol.qc.ca::419717d0-e53e-4196-a4e9-b8e992acd32f" providerId="AD" clId="Web-{B5AB72F4-F1E0-4C90-8C08-66B1C89F4A16}" dt="2023-03-14T14:29:47.287" v="48"/>
          <ac:spMkLst>
            <pc:docMk/>
            <pc:sldMk cId="3367467079" sldId="257"/>
            <ac:spMk id="3" creationId="{198B6589-A588-0E03-BE96-23D8EB39643F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4:30:32.007" v="51" actId="1076"/>
          <ac:spMkLst>
            <pc:docMk/>
            <pc:sldMk cId="3367467079" sldId="257"/>
            <ac:spMk id="4" creationId="{1352B473-DEEE-BDCE-2786-C2BEB1705B2F}"/>
          </ac:spMkLst>
        </pc:spChg>
        <pc:spChg chg="add">
          <ac:chgData name="cclaveau75 Christopher" userId="S::cclaveau75@scol.qc.ca::419717d0-e53e-4196-a4e9-b8e992acd32f" providerId="AD" clId="Web-{B5AB72F4-F1E0-4C90-8C08-66B1C89F4A16}" dt="2023-03-14T14:30:25.225" v="50"/>
          <ac:spMkLst>
            <pc:docMk/>
            <pc:sldMk cId="3367467079" sldId="257"/>
            <ac:spMk id="5" creationId="{4753F9FF-5364-3B5E-641F-C4E01745A029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4:31:48.571" v="62" actId="1076"/>
          <ac:spMkLst>
            <pc:docMk/>
            <pc:sldMk cId="3367467079" sldId="257"/>
            <ac:spMk id="6" creationId="{AD0EFACD-B083-0A06-AF10-C07B61CE6AE6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4:31:53.930" v="63" actId="1076"/>
          <ac:spMkLst>
            <pc:docMk/>
            <pc:sldMk cId="3367467079" sldId="257"/>
            <ac:spMk id="7" creationId="{8ADC8B76-3960-DD97-7687-E57B86776EF0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4:32:14.415" v="67" actId="1076"/>
          <ac:spMkLst>
            <pc:docMk/>
            <pc:sldMk cId="3367467079" sldId="257"/>
            <ac:spMk id="8" creationId="{C7DA93D0-3D46-58D6-F824-96808966EE8E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4:34:12.620" v="87" actId="14100"/>
          <ac:spMkLst>
            <pc:docMk/>
            <pc:sldMk cId="3367467079" sldId="257"/>
            <ac:spMk id="12" creationId="{B0D0B486-4890-B18C-A85B-88C752FEDDEA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4:34:28.120" v="89" actId="1076"/>
          <ac:spMkLst>
            <pc:docMk/>
            <pc:sldMk cId="3367467079" sldId="257"/>
            <ac:spMk id="13" creationId="{EEB275E2-DD04-E480-568E-A3859C0B0B51}"/>
          </ac:spMkLst>
        </pc:spChg>
        <pc:spChg chg="add del mod">
          <ac:chgData name="cclaveau75 Christopher" userId="S::cclaveau75@scol.qc.ca::419717d0-e53e-4196-a4e9-b8e992acd32f" providerId="AD" clId="Web-{B5AB72F4-F1E0-4C90-8C08-66B1C89F4A16}" dt="2023-03-14T14:34:53.715" v="93"/>
          <ac:spMkLst>
            <pc:docMk/>
            <pc:sldMk cId="3367467079" sldId="257"/>
            <ac:spMk id="14" creationId="{44FA9E67-E23C-BE1D-0DBA-A7460C46CE7C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4:35:19.809" v="99" actId="1076"/>
          <ac:spMkLst>
            <pc:docMk/>
            <pc:sldMk cId="3367467079" sldId="257"/>
            <ac:spMk id="15" creationId="{FDC7DACF-6105-0486-CB14-EC5C5A862C11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4:35:16.246" v="98" actId="1076"/>
          <ac:spMkLst>
            <pc:docMk/>
            <pc:sldMk cId="3367467079" sldId="257"/>
            <ac:spMk id="16" creationId="{9D6F2DDE-6A2F-C5D6-0A87-CD942DA74FBA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4:37:05.077" v="145" actId="20577"/>
          <ac:spMkLst>
            <pc:docMk/>
            <pc:sldMk cId="3367467079" sldId="257"/>
            <ac:spMk id="17" creationId="{E82CD439-A255-40FB-C0EB-386D6F895621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4:36:10.982" v="119" actId="20577"/>
          <ac:spMkLst>
            <pc:docMk/>
            <pc:sldMk cId="3367467079" sldId="257"/>
            <ac:spMk id="18" creationId="{5C1FECA4-3514-6738-AF2F-0A8C8733A73A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4:36:58.358" v="143" actId="20577"/>
          <ac:spMkLst>
            <pc:docMk/>
            <pc:sldMk cId="3367467079" sldId="257"/>
            <ac:spMk id="19" creationId="{3BEF7477-0E36-2C77-F245-A0CF75B1F419}"/>
          </ac:spMkLst>
        </pc:spChg>
        <pc:cxnChg chg="add del mod">
          <ac:chgData name="cclaveau75 Christopher" userId="S::cclaveau75@scol.qc.ca::419717d0-e53e-4196-a4e9-b8e992acd32f" providerId="AD" clId="Web-{B5AB72F4-F1E0-4C90-8C08-66B1C89F4A16}" dt="2023-03-14T14:32:46.431" v="72"/>
          <ac:cxnSpMkLst>
            <pc:docMk/>
            <pc:sldMk cId="3367467079" sldId="257"/>
            <ac:cxnSpMk id="9" creationId="{63BFE210-F6EC-6223-AF0A-4E6DCEA52E1F}"/>
          </ac:cxnSpMkLst>
        </pc:cxnChg>
        <pc:cxnChg chg="add mod">
          <ac:chgData name="cclaveau75 Christopher" userId="S::cclaveau75@scol.qc.ca::419717d0-e53e-4196-a4e9-b8e992acd32f" providerId="AD" clId="Web-{B5AB72F4-F1E0-4C90-8C08-66B1C89F4A16}" dt="2023-03-14T14:33:25.416" v="78" actId="1076"/>
          <ac:cxnSpMkLst>
            <pc:docMk/>
            <pc:sldMk cId="3367467079" sldId="257"/>
            <ac:cxnSpMk id="10" creationId="{7470652F-34D6-234B-F425-E15C420D87F1}"/>
          </ac:cxnSpMkLst>
        </pc:cxnChg>
        <pc:cxnChg chg="add mod">
          <ac:chgData name="cclaveau75 Christopher" userId="S::cclaveau75@scol.qc.ca::419717d0-e53e-4196-a4e9-b8e992acd32f" providerId="AD" clId="Web-{B5AB72F4-F1E0-4C90-8C08-66B1C89F4A16}" dt="2023-03-14T14:33:45.854" v="82" actId="1076"/>
          <ac:cxnSpMkLst>
            <pc:docMk/>
            <pc:sldMk cId="3367467079" sldId="257"/>
            <ac:cxnSpMk id="11" creationId="{37CEC502-E4F4-B35A-C53A-08271148C64D}"/>
          </ac:cxnSpMkLst>
        </pc:cxnChg>
      </pc:sldChg>
      <pc:sldChg chg="addSp delSp modSp new">
        <pc:chgData name="cclaveau75 Christopher" userId="S::cclaveau75@scol.qc.ca::419717d0-e53e-4196-a4e9-b8e992acd32f" providerId="AD" clId="Web-{B5AB72F4-F1E0-4C90-8C08-66B1C89F4A16}" dt="2023-03-14T14:46:12.399" v="297" actId="20577"/>
        <pc:sldMkLst>
          <pc:docMk/>
          <pc:sldMk cId="1938632052" sldId="258"/>
        </pc:sldMkLst>
        <pc:spChg chg="mod">
          <ac:chgData name="cclaveau75 Christopher" userId="S::cclaveau75@scol.qc.ca::419717d0-e53e-4196-a4e9-b8e992acd32f" providerId="AD" clId="Web-{B5AB72F4-F1E0-4C90-8C08-66B1C89F4A16}" dt="2023-03-14T14:46:12.399" v="297" actId="20577"/>
          <ac:spMkLst>
            <pc:docMk/>
            <pc:sldMk cId="1938632052" sldId="258"/>
            <ac:spMk id="2" creationId="{E171F722-46FD-A1C3-74E7-6D0DA61A959E}"/>
          </ac:spMkLst>
        </pc:spChg>
        <pc:spChg chg="del">
          <ac:chgData name="cclaveau75 Christopher" userId="S::cclaveau75@scol.qc.ca::419717d0-e53e-4196-a4e9-b8e992acd32f" providerId="AD" clId="Web-{B5AB72F4-F1E0-4C90-8C08-66B1C89F4A16}" dt="2023-03-14T14:37:30.671" v="156"/>
          <ac:spMkLst>
            <pc:docMk/>
            <pc:sldMk cId="1938632052" sldId="258"/>
            <ac:spMk id="3" creationId="{8340B2F6-3821-C306-3615-C333DC553433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4:39:08.751" v="177" actId="1076"/>
          <ac:spMkLst>
            <pc:docMk/>
            <pc:sldMk cId="1938632052" sldId="258"/>
            <ac:spMk id="4" creationId="{8462E319-885A-41E6-7242-67D623B0D657}"/>
          </ac:spMkLst>
        </pc:spChg>
        <pc:spChg chg="add del">
          <ac:chgData name="cclaveau75 Christopher" userId="S::cclaveau75@scol.qc.ca::419717d0-e53e-4196-a4e9-b8e992acd32f" providerId="AD" clId="Web-{B5AB72F4-F1E0-4C90-8C08-66B1C89F4A16}" dt="2023-03-14T14:38:50.250" v="172"/>
          <ac:spMkLst>
            <pc:docMk/>
            <pc:sldMk cId="1938632052" sldId="258"/>
            <ac:spMk id="5" creationId="{D957E594-6FBC-7DD5-B018-40B604198EA2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4:39:06.641" v="176" actId="1076"/>
          <ac:spMkLst>
            <pc:docMk/>
            <pc:sldMk cId="1938632052" sldId="258"/>
            <ac:spMk id="6" creationId="{3B79E861-17C8-8BCD-5E6F-8631A0A0EC21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4:41:09.581" v="201" actId="1076"/>
          <ac:spMkLst>
            <pc:docMk/>
            <pc:sldMk cId="1938632052" sldId="258"/>
            <ac:spMk id="10" creationId="{50AE9026-1ABA-E668-5211-2C9F0C9B2884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4:41:38.316" v="208" actId="1076"/>
          <ac:spMkLst>
            <pc:docMk/>
            <pc:sldMk cId="1938632052" sldId="258"/>
            <ac:spMk id="11" creationId="{29FF12C8-1115-8B2E-54C9-6335CF9948FB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4:41:32.394" v="207" actId="1076"/>
          <ac:spMkLst>
            <pc:docMk/>
            <pc:sldMk cId="1938632052" sldId="258"/>
            <ac:spMk id="12" creationId="{05C8839C-D210-EF89-EEE9-2C4439158F98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4:42:58.630" v="220" actId="1076"/>
          <ac:spMkLst>
            <pc:docMk/>
            <pc:sldMk cId="1938632052" sldId="258"/>
            <ac:spMk id="13" creationId="{95B7D862-A79C-9DEA-DBA7-CAEE7977EFB5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4:42:44.052" v="217" actId="1076"/>
          <ac:spMkLst>
            <pc:docMk/>
            <pc:sldMk cId="1938632052" sldId="258"/>
            <ac:spMk id="14" creationId="{56DE7272-232E-687C-184B-292374BF2EB4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4:45:50.524" v="293" actId="20577"/>
          <ac:spMkLst>
            <pc:docMk/>
            <pc:sldMk cId="1938632052" sldId="258"/>
            <ac:spMk id="16" creationId="{8994BC6F-6509-AC75-3D5D-9E350F5B5903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4:45:58.962" v="295" actId="20577"/>
          <ac:spMkLst>
            <pc:docMk/>
            <pc:sldMk cId="1938632052" sldId="258"/>
            <ac:spMk id="17" creationId="{79931D76-C557-03F5-14CB-1349187E44A5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4:44:33.179" v="263" actId="1076"/>
          <ac:spMkLst>
            <pc:docMk/>
            <pc:sldMk cId="1938632052" sldId="258"/>
            <ac:spMk id="18" creationId="{4E49A26C-8AC9-86B9-54FD-19FA95A0A02E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4:45:14.148" v="273" actId="20577"/>
          <ac:spMkLst>
            <pc:docMk/>
            <pc:sldMk cId="1938632052" sldId="258"/>
            <ac:spMk id="19" creationId="{C8C6169B-0F5B-DC21-A0D5-847917F352D7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4:45:34.821" v="291" actId="1076"/>
          <ac:spMkLst>
            <pc:docMk/>
            <pc:sldMk cId="1938632052" sldId="258"/>
            <ac:spMk id="20" creationId="{80A0BFD0-2D44-3828-9057-81B90090597E}"/>
          </ac:spMkLst>
        </pc:spChg>
        <pc:cxnChg chg="add del mod">
          <ac:chgData name="cclaveau75 Christopher" userId="S::cclaveau75@scol.qc.ca::419717d0-e53e-4196-a4e9-b8e992acd32f" providerId="AD" clId="Web-{B5AB72F4-F1E0-4C90-8C08-66B1C89F4A16}" dt="2023-03-14T14:39:50.173" v="185"/>
          <ac:cxnSpMkLst>
            <pc:docMk/>
            <pc:sldMk cId="1938632052" sldId="258"/>
            <ac:cxnSpMk id="7" creationId="{199D1CD1-2D0A-C171-4BDE-58D501E04016}"/>
          </ac:cxnSpMkLst>
        </pc:cxnChg>
        <pc:cxnChg chg="add mod">
          <ac:chgData name="cclaveau75 Christopher" userId="S::cclaveau75@scol.qc.ca::419717d0-e53e-4196-a4e9-b8e992acd32f" providerId="AD" clId="Web-{B5AB72F4-F1E0-4C90-8C08-66B1C89F4A16}" dt="2023-03-14T14:40:12.502" v="191" actId="14100"/>
          <ac:cxnSpMkLst>
            <pc:docMk/>
            <pc:sldMk cId="1938632052" sldId="258"/>
            <ac:cxnSpMk id="8" creationId="{547DD3AB-AD96-100D-A65F-EE7383B96C09}"/>
          </ac:cxnSpMkLst>
        </pc:cxnChg>
        <pc:cxnChg chg="add mod">
          <ac:chgData name="cclaveau75 Christopher" userId="S::cclaveau75@scol.qc.ca::419717d0-e53e-4196-a4e9-b8e992acd32f" providerId="AD" clId="Web-{B5AB72F4-F1E0-4C90-8C08-66B1C89F4A16}" dt="2023-03-14T14:40:31.659" v="196" actId="14100"/>
          <ac:cxnSpMkLst>
            <pc:docMk/>
            <pc:sldMk cId="1938632052" sldId="258"/>
            <ac:cxnSpMk id="9" creationId="{0B85FF88-35C5-6DAC-9AE1-7518AB191CE6}"/>
          </ac:cxnSpMkLst>
        </pc:cxnChg>
        <pc:cxnChg chg="add mod">
          <ac:chgData name="cclaveau75 Christopher" userId="S::cclaveau75@scol.qc.ca::419717d0-e53e-4196-a4e9-b8e992acd32f" providerId="AD" clId="Web-{B5AB72F4-F1E0-4C90-8C08-66B1C89F4A16}" dt="2023-03-14T14:43:14.677" v="224" actId="1076"/>
          <ac:cxnSpMkLst>
            <pc:docMk/>
            <pc:sldMk cId="1938632052" sldId="258"/>
            <ac:cxnSpMk id="15" creationId="{4F60FFAB-B242-270C-31AD-9C22D8E5ED89}"/>
          </ac:cxnSpMkLst>
        </pc:cxnChg>
      </pc:sldChg>
      <pc:sldChg chg="addSp delSp modSp new">
        <pc:chgData name="cclaveau75 Christopher" userId="S::cclaveau75@scol.qc.ca::419717d0-e53e-4196-a4e9-b8e992acd32f" providerId="AD" clId="Web-{B5AB72F4-F1E0-4C90-8C08-66B1C89F4A16}" dt="2023-03-14T14:59:34.102" v="517" actId="1076"/>
        <pc:sldMkLst>
          <pc:docMk/>
          <pc:sldMk cId="4200812252" sldId="259"/>
        </pc:sldMkLst>
        <pc:spChg chg="mod">
          <ac:chgData name="cclaveau75 Christopher" userId="S::cclaveau75@scol.qc.ca::419717d0-e53e-4196-a4e9-b8e992acd32f" providerId="AD" clId="Web-{B5AB72F4-F1E0-4C90-8C08-66B1C89F4A16}" dt="2023-03-14T14:46:36.009" v="307" actId="20577"/>
          <ac:spMkLst>
            <pc:docMk/>
            <pc:sldMk cId="4200812252" sldId="259"/>
            <ac:spMk id="2" creationId="{BA892356-BB02-BAB3-E7DF-E41FBC69EE48}"/>
          </ac:spMkLst>
        </pc:spChg>
        <pc:spChg chg="del">
          <ac:chgData name="cclaveau75 Christopher" userId="S::cclaveau75@scol.qc.ca::419717d0-e53e-4196-a4e9-b8e992acd32f" providerId="AD" clId="Web-{B5AB72F4-F1E0-4C90-8C08-66B1C89F4A16}" dt="2023-03-14T14:46:37.087" v="308"/>
          <ac:spMkLst>
            <pc:docMk/>
            <pc:sldMk cId="4200812252" sldId="259"/>
            <ac:spMk id="3" creationId="{979D9570-462E-7E4B-3EE9-9AB71E475C77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4:52:17.969" v="368" actId="1076"/>
          <ac:spMkLst>
            <pc:docMk/>
            <pc:sldMk cId="4200812252" sldId="259"/>
            <ac:spMk id="4" creationId="{23A791DE-296F-2665-B4F3-F41780C7D6EE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4:48:19.480" v="325" actId="1076"/>
          <ac:spMkLst>
            <pc:docMk/>
            <pc:sldMk cId="4200812252" sldId="259"/>
            <ac:spMk id="5" creationId="{28B52BC8-5EEA-2BF2-9154-64E260CCE628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4:48:50.965" v="333" actId="1076"/>
          <ac:spMkLst>
            <pc:docMk/>
            <pc:sldMk cId="4200812252" sldId="259"/>
            <ac:spMk id="6" creationId="{DDD626BF-1F99-F2E4-6E0F-A86CCE7DED88}"/>
          </ac:spMkLst>
        </pc:spChg>
        <pc:spChg chg="add del mod">
          <ac:chgData name="cclaveau75 Christopher" userId="S::cclaveau75@scol.qc.ca::419717d0-e53e-4196-a4e9-b8e992acd32f" providerId="AD" clId="Web-{B5AB72F4-F1E0-4C90-8C08-66B1C89F4A16}" dt="2023-03-14T14:49:29.856" v="341"/>
          <ac:spMkLst>
            <pc:docMk/>
            <pc:sldMk cId="4200812252" sldId="259"/>
            <ac:spMk id="8" creationId="{ED29C216-DF9F-3F9F-32D3-9800D94E6F3C}"/>
          </ac:spMkLst>
        </pc:spChg>
        <pc:spChg chg="add del mod">
          <ac:chgData name="cclaveau75 Christopher" userId="S::cclaveau75@scol.qc.ca::419717d0-e53e-4196-a4e9-b8e992acd32f" providerId="AD" clId="Web-{B5AB72F4-F1E0-4C90-8C08-66B1C89F4A16}" dt="2023-03-14T14:51:30.812" v="359"/>
          <ac:spMkLst>
            <pc:docMk/>
            <pc:sldMk cId="4200812252" sldId="259"/>
            <ac:spMk id="10" creationId="{6A7D5285-F6FE-E95B-27A0-5ECB615E100C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4:52:08.172" v="364" actId="1076"/>
          <ac:spMkLst>
            <pc:docMk/>
            <pc:sldMk cId="4200812252" sldId="259"/>
            <ac:spMk id="11" creationId="{2754539A-4EAD-4E52-820B-89B4B78EDF3A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4:52:15.422" v="367" actId="1076"/>
          <ac:spMkLst>
            <pc:docMk/>
            <pc:sldMk cId="4200812252" sldId="259"/>
            <ac:spMk id="12" creationId="{C43A6694-B303-60DF-4500-E268711A5E41}"/>
          </ac:spMkLst>
        </pc:spChg>
        <pc:spChg chg="add">
          <ac:chgData name="cclaveau75 Christopher" userId="S::cclaveau75@scol.qc.ca::419717d0-e53e-4196-a4e9-b8e992acd32f" providerId="AD" clId="Web-{B5AB72F4-F1E0-4C90-8C08-66B1C89F4A16}" dt="2023-03-14T14:52:28.063" v="370"/>
          <ac:spMkLst>
            <pc:docMk/>
            <pc:sldMk cId="4200812252" sldId="259"/>
            <ac:spMk id="13" creationId="{681441A7-74C4-7A78-6A64-AE09BD459EA9}"/>
          </ac:spMkLst>
        </pc:spChg>
        <pc:spChg chg="add del mod">
          <ac:chgData name="cclaveau75 Christopher" userId="S::cclaveau75@scol.qc.ca::419717d0-e53e-4196-a4e9-b8e992acd32f" providerId="AD" clId="Web-{B5AB72F4-F1E0-4C90-8C08-66B1C89F4A16}" dt="2023-03-14T14:53:00.454" v="375"/>
          <ac:spMkLst>
            <pc:docMk/>
            <pc:sldMk cId="4200812252" sldId="259"/>
            <ac:spMk id="14" creationId="{25F156BE-4755-B8CC-8030-30F55C0C23EF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4:54:30.190" v="399" actId="1076"/>
          <ac:spMkLst>
            <pc:docMk/>
            <pc:sldMk cId="4200812252" sldId="259"/>
            <ac:spMk id="18" creationId="{22509601-A054-BE25-E45D-2AD17B842D1F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4:54:32.862" v="400" actId="1076"/>
          <ac:spMkLst>
            <pc:docMk/>
            <pc:sldMk cId="4200812252" sldId="259"/>
            <ac:spMk id="19" creationId="{50FB210C-3221-DAD3-5BD4-3F2922F95B88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4:54:43.253" v="402" actId="1076"/>
          <ac:spMkLst>
            <pc:docMk/>
            <pc:sldMk cId="4200812252" sldId="259"/>
            <ac:spMk id="20" creationId="{1860CDD2-6168-EC94-7570-E733D01D44BB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4:54:36.362" v="401" actId="1076"/>
          <ac:spMkLst>
            <pc:docMk/>
            <pc:sldMk cId="4200812252" sldId="259"/>
            <ac:spMk id="21" creationId="{773332E2-3F76-E6FA-F47D-8E2A21E0E87C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4:54:58.800" v="408" actId="1076"/>
          <ac:spMkLst>
            <pc:docMk/>
            <pc:sldMk cId="4200812252" sldId="259"/>
            <ac:spMk id="22" creationId="{E24B26F2-2AEF-ECD2-FDE8-C79576F5AB66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4:54:54.534" v="407" actId="1076"/>
          <ac:spMkLst>
            <pc:docMk/>
            <pc:sldMk cId="4200812252" sldId="259"/>
            <ac:spMk id="23" creationId="{B994AD6C-8593-C355-9D7D-33155EEF2F23}"/>
          </ac:spMkLst>
        </pc:spChg>
        <pc:spChg chg="add del mod">
          <ac:chgData name="cclaveau75 Christopher" userId="S::cclaveau75@scol.qc.ca::419717d0-e53e-4196-a4e9-b8e992acd32f" providerId="AD" clId="Web-{B5AB72F4-F1E0-4C90-8C08-66B1C89F4A16}" dt="2023-03-14T14:54:50.706" v="406"/>
          <ac:spMkLst>
            <pc:docMk/>
            <pc:sldMk cId="4200812252" sldId="259"/>
            <ac:spMk id="24" creationId="{60EC3569-3776-C927-DBDF-CE77A571C1AD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4:55:05.863" v="410" actId="1076"/>
          <ac:spMkLst>
            <pc:docMk/>
            <pc:sldMk cId="4200812252" sldId="259"/>
            <ac:spMk id="25" creationId="{07149C96-3EF7-2101-86D0-34D9FAA0960E}"/>
          </ac:spMkLst>
        </pc:spChg>
        <pc:spChg chg="add del">
          <ac:chgData name="cclaveau75 Christopher" userId="S::cclaveau75@scol.qc.ca::419717d0-e53e-4196-a4e9-b8e992acd32f" providerId="AD" clId="Web-{B5AB72F4-F1E0-4C90-8C08-66B1C89F4A16}" dt="2023-03-14T14:55:14.488" v="412"/>
          <ac:spMkLst>
            <pc:docMk/>
            <pc:sldMk cId="4200812252" sldId="259"/>
            <ac:spMk id="26" creationId="{AB601FAA-E3A9-4016-2B99-D1CE46347EBB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4:55:36.035" v="417"/>
          <ac:spMkLst>
            <pc:docMk/>
            <pc:sldMk cId="4200812252" sldId="259"/>
            <ac:spMk id="27" creationId="{2847E493-4D39-BED7-FBA9-D226025E5FC8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4:56:15.567" v="432" actId="20577"/>
          <ac:spMkLst>
            <pc:docMk/>
            <pc:sldMk cId="4200812252" sldId="259"/>
            <ac:spMk id="29" creationId="{457BDBD1-8C95-9BED-589B-39BB84CF71B3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4:57:16.506" v="445" actId="20577"/>
          <ac:spMkLst>
            <pc:docMk/>
            <pc:sldMk cId="4200812252" sldId="259"/>
            <ac:spMk id="31" creationId="{A5F1C146-6843-67C6-15B7-86B5ABB4D845}"/>
          </ac:spMkLst>
        </pc:spChg>
        <pc:spChg chg="add del">
          <ac:chgData name="cclaveau75 Christopher" userId="S::cclaveau75@scol.qc.ca::419717d0-e53e-4196-a4e9-b8e992acd32f" providerId="AD" clId="Web-{B5AB72F4-F1E0-4C90-8C08-66B1C89F4A16}" dt="2023-03-14T14:57:17.896" v="447"/>
          <ac:spMkLst>
            <pc:docMk/>
            <pc:sldMk cId="4200812252" sldId="259"/>
            <ac:spMk id="32" creationId="{A72C5050-A6C0-10FD-A440-63A235CAF4E9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4:58:11.397" v="482" actId="1076"/>
          <ac:spMkLst>
            <pc:docMk/>
            <pc:sldMk cId="4200812252" sldId="259"/>
            <ac:spMk id="33" creationId="{72822280-ED3C-B3AB-4138-842F2BBA6F83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4:58:38.226" v="492" actId="1076"/>
          <ac:spMkLst>
            <pc:docMk/>
            <pc:sldMk cId="4200812252" sldId="259"/>
            <ac:spMk id="34" creationId="{B374A99B-5729-BB55-2D2A-A3AB4BFE08B5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4:58:58.492" v="502" actId="20577"/>
          <ac:spMkLst>
            <pc:docMk/>
            <pc:sldMk cId="4200812252" sldId="259"/>
            <ac:spMk id="35" creationId="{8EB61457-F0FF-42BE-38BE-7C02AAB62B09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4:59:19.180" v="509" actId="20577"/>
          <ac:spMkLst>
            <pc:docMk/>
            <pc:sldMk cId="4200812252" sldId="259"/>
            <ac:spMk id="36" creationId="{71FB5BAE-8703-5DC5-3844-A7E2ECFF35EF}"/>
          </ac:spMkLst>
        </pc:spChg>
        <pc:spChg chg="add del">
          <ac:chgData name="cclaveau75 Christopher" userId="S::cclaveau75@scol.qc.ca::419717d0-e53e-4196-a4e9-b8e992acd32f" providerId="AD" clId="Web-{B5AB72F4-F1E0-4C90-8C08-66B1C89F4A16}" dt="2023-03-14T14:59:13.445" v="505"/>
          <ac:spMkLst>
            <pc:docMk/>
            <pc:sldMk cId="4200812252" sldId="259"/>
            <ac:spMk id="37" creationId="{D9F7F28D-FA0A-B05D-7B4F-692E28FE3F6E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4:59:34.102" v="517" actId="1076"/>
          <ac:spMkLst>
            <pc:docMk/>
            <pc:sldMk cId="4200812252" sldId="259"/>
            <ac:spMk id="38" creationId="{3380C000-C63E-3AEE-5EBF-D8A90FB442C0}"/>
          </ac:spMkLst>
        </pc:spChg>
        <pc:cxnChg chg="add mod">
          <ac:chgData name="cclaveau75 Christopher" userId="S::cclaveau75@scol.qc.ca::419717d0-e53e-4196-a4e9-b8e992acd32f" providerId="AD" clId="Web-{B5AB72F4-F1E0-4C90-8C08-66B1C89F4A16}" dt="2023-03-14T14:48:54.699" v="334" actId="1076"/>
          <ac:cxnSpMkLst>
            <pc:docMk/>
            <pc:sldMk cId="4200812252" sldId="259"/>
            <ac:cxnSpMk id="7" creationId="{562795D8-41B8-5318-C28D-6635C628E1EC}"/>
          </ac:cxnSpMkLst>
        </pc:cxnChg>
        <pc:cxnChg chg="add mod">
          <ac:chgData name="cclaveau75 Christopher" userId="S::cclaveau75@scol.qc.ca::419717d0-e53e-4196-a4e9-b8e992acd32f" providerId="AD" clId="Web-{B5AB72F4-F1E0-4C90-8C08-66B1C89F4A16}" dt="2023-03-14T14:52:20.797" v="369" actId="1076"/>
          <ac:cxnSpMkLst>
            <pc:docMk/>
            <pc:sldMk cId="4200812252" sldId="259"/>
            <ac:cxnSpMk id="9" creationId="{819F8790-81DA-8651-F497-6CD033087748}"/>
          </ac:cxnSpMkLst>
        </pc:cxnChg>
        <pc:cxnChg chg="add del mod">
          <ac:chgData name="cclaveau75 Christopher" userId="S::cclaveau75@scol.qc.ca::419717d0-e53e-4196-a4e9-b8e992acd32f" providerId="AD" clId="Web-{B5AB72F4-F1E0-4C90-8C08-66B1C89F4A16}" dt="2023-03-14T14:53:16.001" v="378"/>
          <ac:cxnSpMkLst>
            <pc:docMk/>
            <pc:sldMk cId="4200812252" sldId="259"/>
            <ac:cxnSpMk id="15" creationId="{2D99A0C9-6E34-E645-931D-C8AB152102B0}"/>
          </ac:cxnSpMkLst>
        </pc:cxnChg>
        <pc:cxnChg chg="add mod">
          <ac:chgData name="cclaveau75 Christopher" userId="S::cclaveau75@scol.qc.ca::419717d0-e53e-4196-a4e9-b8e992acd32f" providerId="AD" clId="Web-{B5AB72F4-F1E0-4C90-8C08-66B1C89F4A16}" dt="2023-03-14T14:53:36.908" v="386" actId="1076"/>
          <ac:cxnSpMkLst>
            <pc:docMk/>
            <pc:sldMk cId="4200812252" sldId="259"/>
            <ac:cxnSpMk id="16" creationId="{35D44F39-9627-4D91-7199-D7EEB1B66930}"/>
          </ac:cxnSpMkLst>
        </pc:cxnChg>
        <pc:cxnChg chg="add mod">
          <ac:chgData name="cclaveau75 Christopher" userId="S::cclaveau75@scol.qc.ca::419717d0-e53e-4196-a4e9-b8e992acd32f" providerId="AD" clId="Web-{B5AB72F4-F1E0-4C90-8C08-66B1C89F4A16}" dt="2023-03-14T14:53:56.986" v="391" actId="1076"/>
          <ac:cxnSpMkLst>
            <pc:docMk/>
            <pc:sldMk cId="4200812252" sldId="259"/>
            <ac:cxnSpMk id="17" creationId="{0852866F-1DD8-70EB-7349-BDFA59B477D3}"/>
          </ac:cxnSpMkLst>
        </pc:cxnChg>
        <pc:cxnChg chg="add mod">
          <ac:chgData name="cclaveau75 Christopher" userId="S::cclaveau75@scol.qc.ca::419717d0-e53e-4196-a4e9-b8e992acd32f" providerId="AD" clId="Web-{B5AB72F4-F1E0-4C90-8C08-66B1C89F4A16}" dt="2023-03-14T14:55:52.176" v="421" actId="14100"/>
          <ac:cxnSpMkLst>
            <pc:docMk/>
            <pc:sldMk cId="4200812252" sldId="259"/>
            <ac:cxnSpMk id="28" creationId="{60BCC4D7-113E-E554-D535-C2EF09367353}"/>
          </ac:cxnSpMkLst>
        </pc:cxnChg>
        <pc:cxnChg chg="add mod">
          <ac:chgData name="cclaveau75 Christopher" userId="S::cclaveau75@scol.qc.ca::419717d0-e53e-4196-a4e9-b8e992acd32f" providerId="AD" clId="Web-{B5AB72F4-F1E0-4C90-8C08-66B1C89F4A16}" dt="2023-03-14T14:56:39.786" v="439"/>
          <ac:cxnSpMkLst>
            <pc:docMk/>
            <pc:sldMk cId="4200812252" sldId="259"/>
            <ac:cxnSpMk id="30" creationId="{C18A5C60-B544-A4A7-B815-FD5CD3DBD347}"/>
          </ac:cxnSpMkLst>
        </pc:cxnChg>
      </pc:sldChg>
      <pc:sldChg chg="addSp delSp modSp new">
        <pc:chgData name="cclaveau75 Christopher" userId="S::cclaveau75@scol.qc.ca::419717d0-e53e-4196-a4e9-b8e992acd32f" providerId="AD" clId="Web-{B5AB72F4-F1E0-4C90-8C08-66B1C89F4A16}" dt="2023-03-14T15:04:14.498" v="592" actId="1076"/>
        <pc:sldMkLst>
          <pc:docMk/>
          <pc:sldMk cId="838545195" sldId="260"/>
        </pc:sldMkLst>
        <pc:spChg chg="mod">
          <ac:chgData name="cclaveau75 Christopher" userId="S::cclaveau75@scol.qc.ca::419717d0-e53e-4196-a4e9-b8e992acd32f" providerId="AD" clId="Web-{B5AB72F4-F1E0-4C90-8C08-66B1C89F4A16}" dt="2023-03-14T14:59:59.118" v="525" actId="20577"/>
          <ac:spMkLst>
            <pc:docMk/>
            <pc:sldMk cId="838545195" sldId="260"/>
            <ac:spMk id="2" creationId="{5A653A87-C8E1-E180-8FCF-210D1E445811}"/>
          </ac:spMkLst>
        </pc:spChg>
        <pc:spChg chg="del mod">
          <ac:chgData name="cclaveau75 Christopher" userId="S::cclaveau75@scol.qc.ca::419717d0-e53e-4196-a4e9-b8e992acd32f" providerId="AD" clId="Web-{B5AB72F4-F1E0-4C90-8C08-66B1C89F4A16}" dt="2023-03-14T15:00:03.571" v="527"/>
          <ac:spMkLst>
            <pc:docMk/>
            <pc:sldMk cId="838545195" sldId="260"/>
            <ac:spMk id="3" creationId="{C3F1CC9C-BF2A-C6DC-16BA-738C58ACEE29}"/>
          </ac:spMkLst>
        </pc:spChg>
        <pc:spChg chg="add del mod">
          <ac:chgData name="cclaveau75 Christopher" userId="S::cclaveau75@scol.qc.ca::419717d0-e53e-4196-a4e9-b8e992acd32f" providerId="AD" clId="Web-{B5AB72F4-F1E0-4C90-8C08-66B1C89F4A16}" dt="2023-03-14T15:00:57.166" v="536"/>
          <ac:spMkLst>
            <pc:docMk/>
            <pc:sldMk cId="838545195" sldId="260"/>
            <ac:spMk id="4" creationId="{CCA1E774-8F66-6D96-3D21-14AE4455E877}"/>
          </ac:spMkLst>
        </pc:spChg>
        <pc:spChg chg="add del mod">
          <ac:chgData name="cclaveau75 Christopher" userId="S::cclaveau75@scol.qc.ca::419717d0-e53e-4196-a4e9-b8e992acd32f" providerId="AD" clId="Web-{B5AB72F4-F1E0-4C90-8C08-66B1C89F4A16}" dt="2023-03-14T15:00:47.869" v="535"/>
          <ac:spMkLst>
            <pc:docMk/>
            <pc:sldMk cId="838545195" sldId="260"/>
            <ac:spMk id="5" creationId="{8AA8A8F3-F6DF-7DFD-1F22-4F6EF94EAE7D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5:01:17.667" v="538" actId="688"/>
          <ac:spMkLst>
            <pc:docMk/>
            <pc:sldMk cId="838545195" sldId="260"/>
            <ac:spMk id="6" creationId="{A7929CDB-F9A8-BFC3-8841-E3F2C388CDFA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5:01:29.964" v="540" actId="1076"/>
          <ac:spMkLst>
            <pc:docMk/>
            <pc:sldMk cId="838545195" sldId="260"/>
            <ac:spMk id="7" creationId="{72CB5D4C-F635-7864-2312-E510BA2B0AF2}"/>
          </ac:spMkLst>
        </pc:spChg>
        <pc:spChg chg="add">
          <ac:chgData name="cclaveau75 Christopher" userId="S::cclaveau75@scol.qc.ca::419717d0-e53e-4196-a4e9-b8e992acd32f" providerId="AD" clId="Web-{B5AB72F4-F1E0-4C90-8C08-66B1C89F4A16}" dt="2023-03-14T15:01:45.214" v="541"/>
          <ac:spMkLst>
            <pc:docMk/>
            <pc:sldMk cId="838545195" sldId="260"/>
            <ac:spMk id="8" creationId="{2802F117-DF54-2B7D-7056-28DAB9711B23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5:03:27.106" v="577" actId="1076"/>
          <ac:spMkLst>
            <pc:docMk/>
            <pc:sldMk cId="838545195" sldId="260"/>
            <ac:spMk id="9" creationId="{421A90C5-7F79-2E36-2860-1DE80CD24B9D}"/>
          </ac:spMkLst>
        </pc:spChg>
        <pc:spChg chg="add">
          <ac:chgData name="cclaveau75 Christopher" userId="S::cclaveau75@scol.qc.ca::419717d0-e53e-4196-a4e9-b8e992acd32f" providerId="AD" clId="Web-{B5AB72F4-F1E0-4C90-8C08-66B1C89F4A16}" dt="2023-03-14T15:02:19.652" v="548"/>
          <ac:spMkLst>
            <pc:docMk/>
            <pc:sldMk cId="838545195" sldId="260"/>
            <ac:spMk id="10" creationId="{0D136469-DCC5-E035-95EE-3FED100DD762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5:03:02.481" v="568" actId="1076"/>
          <ac:spMkLst>
            <pc:docMk/>
            <pc:sldMk cId="838545195" sldId="260"/>
            <ac:spMk id="12" creationId="{23D56D27-6B01-A207-85FD-22C880D80B2C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5:03:25.950" v="576" actId="20577"/>
          <ac:spMkLst>
            <pc:docMk/>
            <pc:sldMk cId="838545195" sldId="260"/>
            <ac:spMk id="13" creationId="{33FFF92D-3EC8-97AF-8107-7C689BADC234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5:04:05.451" v="589" actId="1076"/>
          <ac:spMkLst>
            <pc:docMk/>
            <pc:sldMk cId="838545195" sldId="260"/>
            <ac:spMk id="15" creationId="{F6AB10EB-2154-372D-6DE9-4CDC35168A69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5:04:02.513" v="588" actId="1076"/>
          <ac:spMkLst>
            <pc:docMk/>
            <pc:sldMk cId="838545195" sldId="260"/>
            <ac:spMk id="16" creationId="{7407109C-5BDF-1CC8-5E1C-982CE47BDEA5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5:04:08.404" v="590" actId="1076"/>
          <ac:spMkLst>
            <pc:docMk/>
            <pc:sldMk cId="838545195" sldId="260"/>
            <ac:spMk id="17" creationId="{1B313370-DF84-3670-7F3E-DDC43F930722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5:04:11.842" v="591" actId="1076"/>
          <ac:spMkLst>
            <pc:docMk/>
            <pc:sldMk cId="838545195" sldId="260"/>
            <ac:spMk id="18" creationId="{47F0DA2E-4F8E-B743-32C7-A0080E5AAA4E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5:04:14.498" v="592" actId="1076"/>
          <ac:spMkLst>
            <pc:docMk/>
            <pc:sldMk cId="838545195" sldId="260"/>
            <ac:spMk id="19" creationId="{205D7B08-BD07-B2D6-B803-23B4A692C275}"/>
          </ac:spMkLst>
        </pc:spChg>
        <pc:cxnChg chg="add mod">
          <ac:chgData name="cclaveau75 Christopher" userId="S::cclaveau75@scol.qc.ca::419717d0-e53e-4196-a4e9-b8e992acd32f" providerId="AD" clId="Web-{B5AB72F4-F1E0-4C90-8C08-66B1C89F4A16}" dt="2023-03-14T15:02:37.137" v="553"/>
          <ac:cxnSpMkLst>
            <pc:docMk/>
            <pc:sldMk cId="838545195" sldId="260"/>
            <ac:cxnSpMk id="11" creationId="{03E9AD0D-4093-9DBA-CFD5-C1D92776BD72}"/>
          </ac:cxnSpMkLst>
        </pc:cxnChg>
        <pc:cxnChg chg="add mod">
          <ac:chgData name="cclaveau75 Christopher" userId="S::cclaveau75@scol.qc.ca::419717d0-e53e-4196-a4e9-b8e992acd32f" providerId="AD" clId="Web-{B5AB72F4-F1E0-4C90-8C08-66B1C89F4A16}" dt="2023-03-14T15:03:39.950" v="581" actId="1076"/>
          <ac:cxnSpMkLst>
            <pc:docMk/>
            <pc:sldMk cId="838545195" sldId="260"/>
            <ac:cxnSpMk id="14" creationId="{CB037DAB-6C12-DEBD-73E1-25F683486402}"/>
          </ac:cxnSpMkLst>
        </pc:cxnChg>
      </pc:sldChg>
      <pc:sldChg chg="addSp delSp modSp new">
        <pc:chgData name="cclaveau75 Christopher" userId="S::cclaveau75@scol.qc.ca::419717d0-e53e-4196-a4e9-b8e992acd32f" providerId="AD" clId="Web-{B5AB72F4-F1E0-4C90-8C08-66B1C89F4A16}" dt="2023-03-14T15:09:41.598" v="698" actId="1076"/>
        <pc:sldMkLst>
          <pc:docMk/>
          <pc:sldMk cId="4079319632" sldId="261"/>
        </pc:sldMkLst>
        <pc:spChg chg="mod">
          <ac:chgData name="cclaveau75 Christopher" userId="S::cclaveau75@scol.qc.ca::419717d0-e53e-4196-a4e9-b8e992acd32f" providerId="AD" clId="Web-{B5AB72F4-F1E0-4C90-8C08-66B1C89F4A16}" dt="2023-03-14T15:07:27.283" v="635" actId="1076"/>
          <ac:spMkLst>
            <pc:docMk/>
            <pc:sldMk cId="4079319632" sldId="261"/>
            <ac:spMk id="2" creationId="{76B49F62-590F-FD1D-E76D-2EF6DD6CD397}"/>
          </ac:spMkLst>
        </pc:spChg>
        <pc:spChg chg="del mod">
          <ac:chgData name="cclaveau75 Christopher" userId="S::cclaveau75@scol.qc.ca::419717d0-e53e-4196-a4e9-b8e992acd32f" providerId="AD" clId="Web-{B5AB72F4-F1E0-4C90-8C08-66B1C89F4A16}" dt="2023-03-14T15:04:26.639" v="594"/>
          <ac:spMkLst>
            <pc:docMk/>
            <pc:sldMk cId="4079319632" sldId="261"/>
            <ac:spMk id="3" creationId="{AA107077-E4DE-A0E7-F799-550189934C56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5:04:59.999" v="605" actId="1076"/>
          <ac:spMkLst>
            <pc:docMk/>
            <pc:sldMk cId="4079319632" sldId="261"/>
            <ac:spMk id="4" creationId="{51467F11-23CD-769A-E35A-83B0315B3098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5:05:19.077" v="611" actId="14100"/>
          <ac:spMkLst>
            <pc:docMk/>
            <pc:sldMk cId="4079319632" sldId="261"/>
            <ac:spMk id="5" creationId="{55514A76-01CD-7648-6CCB-3AD307B3D3B6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5:05:48.437" v="621" actId="1076"/>
          <ac:spMkLst>
            <pc:docMk/>
            <pc:sldMk cId="4079319632" sldId="261"/>
            <ac:spMk id="8" creationId="{861D4A04-6173-A96D-2B34-434F74895F84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5:05:46.031" v="620" actId="1076"/>
          <ac:spMkLst>
            <pc:docMk/>
            <pc:sldMk cId="4079319632" sldId="261"/>
            <ac:spMk id="10" creationId="{CB586ADA-2A5F-190F-D530-3EB193131E38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5:05:50.172" v="622" actId="1076"/>
          <ac:spMkLst>
            <pc:docMk/>
            <pc:sldMk cId="4079319632" sldId="261"/>
            <ac:spMk id="12" creationId="{D28E53CB-7001-F22A-40C7-3FC5203C5044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5:05:51.906" v="623" actId="1076"/>
          <ac:spMkLst>
            <pc:docMk/>
            <pc:sldMk cId="4079319632" sldId="261"/>
            <ac:spMk id="14" creationId="{88AC3072-FB58-125E-BDC0-E916428EAC4E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5:08:11.862" v="645" actId="20577"/>
          <ac:spMkLst>
            <pc:docMk/>
            <pc:sldMk cId="4079319632" sldId="261"/>
            <ac:spMk id="15" creationId="{A132F426-7AC1-9D4B-584E-C00293FEAC85}"/>
          </ac:spMkLst>
        </pc:spChg>
        <pc:spChg chg="add">
          <ac:chgData name="cclaveau75 Christopher" userId="S::cclaveau75@scol.qc.ca::419717d0-e53e-4196-a4e9-b8e992acd32f" providerId="AD" clId="Web-{B5AB72F4-F1E0-4C90-8C08-66B1C89F4A16}" dt="2023-03-14T15:06:39.110" v="625"/>
          <ac:spMkLst>
            <pc:docMk/>
            <pc:sldMk cId="4079319632" sldId="261"/>
            <ac:spMk id="16" creationId="{869916D4-EA4B-9B1B-42DC-4B7F79859F4C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5:07:22.283" v="634" actId="14100"/>
          <ac:spMkLst>
            <pc:docMk/>
            <pc:sldMk cId="4079319632" sldId="261"/>
            <ac:spMk id="18" creationId="{F0B4002D-3FFC-A21B-596E-4802DDBC701F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5:07:56.377" v="639" actId="20577"/>
          <ac:spMkLst>
            <pc:docMk/>
            <pc:sldMk cId="4079319632" sldId="261"/>
            <ac:spMk id="19" creationId="{AFFE47AD-DBB2-050B-44F0-1807FE42F120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5:08:19.893" v="651" actId="1076"/>
          <ac:spMkLst>
            <pc:docMk/>
            <pc:sldMk cId="4079319632" sldId="261"/>
            <ac:spMk id="20" creationId="{C6E2B86A-7621-339B-92B7-40896FD5235B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5:09:03.035" v="675" actId="1076"/>
          <ac:spMkLst>
            <pc:docMk/>
            <pc:sldMk cId="4079319632" sldId="261"/>
            <ac:spMk id="22" creationId="{B3A0562E-661C-3FBE-654B-5B87883E3668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5:09:30.473" v="692" actId="1076"/>
          <ac:spMkLst>
            <pc:docMk/>
            <pc:sldMk cId="4079319632" sldId="261"/>
            <ac:spMk id="23" creationId="{4F7AB77D-F360-475B-CAE4-11E5C37FAE4B}"/>
          </ac:spMkLst>
        </pc:spChg>
        <pc:spChg chg="add mod">
          <ac:chgData name="cclaveau75 Christopher" userId="S::cclaveau75@scol.qc.ca::419717d0-e53e-4196-a4e9-b8e992acd32f" providerId="AD" clId="Web-{B5AB72F4-F1E0-4C90-8C08-66B1C89F4A16}" dt="2023-03-14T15:09:41.598" v="698" actId="1076"/>
          <ac:spMkLst>
            <pc:docMk/>
            <pc:sldMk cId="4079319632" sldId="261"/>
            <ac:spMk id="24" creationId="{8F856BFE-D78A-45C4-BB71-D060BD1F3B86}"/>
          </ac:spMkLst>
        </pc:spChg>
        <pc:cxnChg chg="add mod">
          <ac:chgData name="cclaveau75 Christopher" userId="S::cclaveau75@scol.qc.ca::419717d0-e53e-4196-a4e9-b8e992acd32f" providerId="AD" clId="Web-{B5AB72F4-F1E0-4C90-8C08-66B1C89F4A16}" dt="2023-03-14T15:05:40.656" v="615" actId="1076"/>
          <ac:cxnSpMkLst>
            <pc:docMk/>
            <pc:sldMk cId="4079319632" sldId="261"/>
            <ac:cxnSpMk id="6" creationId="{8C7E0C26-63EA-3D01-F8C3-4DA825584B62}"/>
          </ac:cxnSpMkLst>
        </pc:cxnChg>
        <pc:cxnChg chg="add mod">
          <ac:chgData name="cclaveau75 Christopher" userId="S::cclaveau75@scol.qc.ca::419717d0-e53e-4196-a4e9-b8e992acd32f" providerId="AD" clId="Web-{B5AB72F4-F1E0-4C90-8C08-66B1C89F4A16}" dt="2023-03-14T15:06:56.282" v="629" actId="1076"/>
          <ac:cxnSpMkLst>
            <pc:docMk/>
            <pc:sldMk cId="4079319632" sldId="261"/>
            <ac:cxnSpMk id="17" creationId="{5DC41BAD-D01D-D916-CD92-080A8CB0D379}"/>
          </ac:cxnSpMkLst>
        </pc:cxnChg>
        <pc:cxnChg chg="add mod">
          <ac:chgData name="cclaveau75 Christopher" userId="S::cclaveau75@scol.qc.ca::419717d0-e53e-4196-a4e9-b8e992acd32f" providerId="AD" clId="Web-{B5AB72F4-F1E0-4C90-8C08-66B1C89F4A16}" dt="2023-03-14T15:08:37.894" v="656" actId="1076"/>
          <ac:cxnSpMkLst>
            <pc:docMk/>
            <pc:sldMk cId="4079319632" sldId="261"/>
            <ac:cxnSpMk id="21" creationId="{486055AD-D382-540A-A6C5-86EB4D18460C}"/>
          </ac:cxnSpMkLst>
        </pc:cxnChg>
      </pc:sldChg>
    </pc:docChg>
  </pc:docChgLst>
  <pc:docChgLst>
    <pc:chgData name="cclaveau75 Christopher" userId="S::cclaveau75@scol.qc.ca::419717d0-e53e-4196-a4e9-b8e992acd32f" providerId="AD" clId="Web-{6387337C-B728-9403-3202-A47AFED15228}"/>
    <pc:docChg chg="modSld">
      <pc:chgData name="cclaveau75 Christopher" userId="S::cclaveau75@scol.qc.ca::419717d0-e53e-4196-a4e9-b8e992acd32f" providerId="AD" clId="Web-{6387337C-B728-9403-3202-A47AFED15228}" dt="2023-03-16T18:30:16.712" v="15" actId="20577"/>
      <pc:docMkLst>
        <pc:docMk/>
      </pc:docMkLst>
      <pc:sldChg chg="modSp">
        <pc:chgData name="cclaveau75 Christopher" userId="S::cclaveau75@scol.qc.ca::419717d0-e53e-4196-a4e9-b8e992acd32f" providerId="AD" clId="Web-{6387337C-B728-9403-3202-A47AFED15228}" dt="2023-03-16T18:30:16.712" v="15" actId="20577"/>
        <pc:sldMkLst>
          <pc:docMk/>
          <pc:sldMk cId="4079319632" sldId="261"/>
        </pc:sldMkLst>
        <pc:spChg chg="mod">
          <ac:chgData name="cclaveau75 Christopher" userId="S::cclaveau75@scol.qc.ca::419717d0-e53e-4196-a4e9-b8e992acd32f" providerId="AD" clId="Web-{6387337C-B728-9403-3202-A47AFED15228}" dt="2023-03-16T18:30:16.712" v="15" actId="20577"/>
          <ac:spMkLst>
            <pc:docMk/>
            <pc:sldMk cId="4079319632" sldId="261"/>
            <ac:spMk id="2" creationId="{76B49F62-590F-FD1D-E76D-2EF6DD6CD397}"/>
          </ac:spMkLst>
        </pc:spChg>
        <pc:spChg chg="mod">
          <ac:chgData name="cclaveau75 Christopher" userId="S::cclaveau75@scol.qc.ca::419717d0-e53e-4196-a4e9-b8e992acd32f" providerId="AD" clId="Web-{6387337C-B728-9403-3202-A47AFED15228}" dt="2023-03-16T18:30:01.243" v="13" actId="20577"/>
          <ac:spMkLst>
            <pc:docMk/>
            <pc:sldMk cId="4079319632" sldId="261"/>
            <ac:spMk id="15" creationId="{A132F426-7AC1-9D4B-584E-C00293FEAC85}"/>
          </ac:spMkLst>
        </pc:spChg>
        <pc:spChg chg="mod">
          <ac:chgData name="cclaveau75 Christopher" userId="S::cclaveau75@scol.qc.ca::419717d0-e53e-4196-a4e9-b8e992acd32f" providerId="AD" clId="Web-{6387337C-B728-9403-3202-A47AFED15228}" dt="2023-03-16T18:29:32.743" v="7" actId="20577"/>
          <ac:spMkLst>
            <pc:docMk/>
            <pc:sldMk cId="4079319632" sldId="261"/>
            <ac:spMk id="19" creationId="{AFFE47AD-DBB2-050B-44F0-1807FE42F120}"/>
          </ac:spMkLst>
        </pc:spChg>
        <pc:spChg chg="mod">
          <ac:chgData name="cclaveau75 Christopher" userId="S::cclaveau75@scol.qc.ca::419717d0-e53e-4196-a4e9-b8e992acd32f" providerId="AD" clId="Web-{6387337C-B728-9403-3202-A47AFED15228}" dt="2023-03-16T18:29:04.555" v="4" actId="20577"/>
          <ac:spMkLst>
            <pc:docMk/>
            <pc:sldMk cId="4079319632" sldId="261"/>
            <ac:spMk id="20" creationId="{C6E2B86A-7621-339B-92B7-40896FD5235B}"/>
          </ac:spMkLst>
        </pc:spChg>
        <pc:spChg chg="mod">
          <ac:chgData name="cclaveau75 Christopher" userId="S::cclaveau75@scol.qc.ca::419717d0-e53e-4196-a4e9-b8e992acd32f" providerId="AD" clId="Web-{6387337C-B728-9403-3202-A47AFED15228}" dt="2023-03-16T18:29:18.430" v="6" actId="20577"/>
          <ac:spMkLst>
            <pc:docMk/>
            <pc:sldMk cId="4079319632" sldId="261"/>
            <ac:spMk id="22" creationId="{B3A0562E-661C-3FBE-654B-5B87883E3668}"/>
          </ac:spMkLst>
        </pc:spChg>
        <pc:spChg chg="mod">
          <ac:chgData name="cclaveau75 Christopher" userId="S::cclaveau75@scol.qc.ca::419717d0-e53e-4196-a4e9-b8e992acd32f" providerId="AD" clId="Web-{6387337C-B728-9403-3202-A47AFED15228}" dt="2023-03-16T18:29:52.196" v="11" actId="20577"/>
          <ac:spMkLst>
            <pc:docMk/>
            <pc:sldMk cId="4079319632" sldId="261"/>
            <ac:spMk id="24" creationId="{8F856BFE-D78A-45C4-BB71-D060BD1F3B8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>
                <a:cs typeface="Calibri Light"/>
              </a:rPr>
              <a:t>Procéder de </a:t>
            </a:r>
            <a:r>
              <a:rPr lang="fr-CA" dirty="0">
                <a:ea typeface="+mj-lt"/>
                <a:cs typeface="+mj-lt"/>
              </a:rPr>
              <a:t>séparation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Christopher Claveau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C639E-036E-A51A-E0F6-FF52C554E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cs typeface="Calibri Light"/>
              </a:rPr>
              <a:t>#1 Sédimentation</a:t>
            </a:r>
            <a:endParaRPr lang="fr-CA" dirty="0"/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1352B473-DEEE-BDCE-2786-C2BEB1705B2F}"/>
              </a:ext>
            </a:extLst>
          </p:cNvPr>
          <p:cNvSpPr/>
          <p:nvPr/>
        </p:nvSpPr>
        <p:spPr>
          <a:xfrm>
            <a:off x="6928323" y="3131138"/>
            <a:ext cx="1408981" cy="242977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ylinder 4">
            <a:extLst>
              <a:ext uri="{FF2B5EF4-FFF2-40B4-BE49-F238E27FC236}">
                <a16:creationId xmlns:a16="http://schemas.microsoft.com/office/drawing/2014/main" id="{4753F9FF-5364-3B5E-641F-C4E01745A029}"/>
              </a:ext>
            </a:extLst>
          </p:cNvPr>
          <p:cNvSpPr/>
          <p:nvPr/>
        </p:nvSpPr>
        <p:spPr>
          <a:xfrm>
            <a:off x="1220511" y="3059251"/>
            <a:ext cx="1408981" cy="242977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D0EFACD-B083-0A06-AF10-C07B61CE6AE6}"/>
              </a:ext>
            </a:extLst>
          </p:cNvPr>
          <p:cNvSpPr/>
          <p:nvPr/>
        </p:nvSpPr>
        <p:spPr>
          <a:xfrm>
            <a:off x="1352721" y="5083020"/>
            <a:ext cx="201283" cy="230037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ADC8B76-3960-DD97-7687-E57B86776EF0}"/>
              </a:ext>
            </a:extLst>
          </p:cNvPr>
          <p:cNvSpPr/>
          <p:nvPr/>
        </p:nvSpPr>
        <p:spPr>
          <a:xfrm>
            <a:off x="1574946" y="4719836"/>
            <a:ext cx="345056" cy="31630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7DA93D0-3D46-58D6-F824-96808966EE8E}"/>
              </a:ext>
            </a:extLst>
          </p:cNvPr>
          <p:cNvSpPr/>
          <p:nvPr/>
        </p:nvSpPr>
        <p:spPr>
          <a:xfrm>
            <a:off x="2196297" y="4727024"/>
            <a:ext cx="287547" cy="287547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470652F-34D6-234B-F425-E15C420D87F1}"/>
              </a:ext>
            </a:extLst>
          </p:cNvPr>
          <p:cNvCxnSpPr/>
          <p:nvPr/>
        </p:nvCxnSpPr>
        <p:spPr>
          <a:xfrm>
            <a:off x="1080279" y="4509279"/>
            <a:ext cx="1690777" cy="37381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7CEC502-E4F4-B35A-C53A-08271148C64D}"/>
              </a:ext>
            </a:extLst>
          </p:cNvPr>
          <p:cNvCxnSpPr/>
          <p:nvPr/>
        </p:nvCxnSpPr>
        <p:spPr>
          <a:xfrm>
            <a:off x="6887834" y="4508380"/>
            <a:ext cx="1475116" cy="37381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B0D0B486-4890-B18C-A85B-88C752FEDDEA}"/>
              </a:ext>
            </a:extLst>
          </p:cNvPr>
          <p:cNvSpPr/>
          <p:nvPr/>
        </p:nvSpPr>
        <p:spPr>
          <a:xfrm>
            <a:off x="6974269" y="5083019"/>
            <a:ext cx="301923" cy="287547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EB275E2-DD04-E480-568E-A3859C0B0B51}"/>
              </a:ext>
            </a:extLst>
          </p:cNvPr>
          <p:cNvSpPr/>
          <p:nvPr/>
        </p:nvSpPr>
        <p:spPr>
          <a:xfrm>
            <a:off x="7904108" y="4798910"/>
            <a:ext cx="287547" cy="287547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tar: 5 Points 14">
            <a:extLst>
              <a:ext uri="{FF2B5EF4-FFF2-40B4-BE49-F238E27FC236}">
                <a16:creationId xmlns:a16="http://schemas.microsoft.com/office/drawing/2014/main" id="{FDC7DACF-6105-0486-CB14-EC5C5A862C11}"/>
              </a:ext>
            </a:extLst>
          </p:cNvPr>
          <p:cNvSpPr/>
          <p:nvPr/>
        </p:nvSpPr>
        <p:spPr>
          <a:xfrm>
            <a:off x="7899734" y="3904078"/>
            <a:ext cx="345056" cy="287547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tar: 5 Points 15">
            <a:extLst>
              <a:ext uri="{FF2B5EF4-FFF2-40B4-BE49-F238E27FC236}">
                <a16:creationId xmlns:a16="http://schemas.microsoft.com/office/drawing/2014/main" id="{9D6F2DDE-6A2F-C5D6-0A87-CD942DA74FBA}"/>
              </a:ext>
            </a:extLst>
          </p:cNvPr>
          <p:cNvSpPr/>
          <p:nvPr/>
        </p:nvSpPr>
        <p:spPr>
          <a:xfrm>
            <a:off x="7281507" y="4047851"/>
            <a:ext cx="345056" cy="287547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82CD439-A255-40FB-C0EB-386D6F895621}"/>
              </a:ext>
            </a:extLst>
          </p:cNvPr>
          <p:cNvSpPr txBox="1"/>
          <p:nvPr/>
        </p:nvSpPr>
        <p:spPr>
          <a:xfrm>
            <a:off x="9442174" y="3445565"/>
            <a:ext cx="193813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dirty="0">
                <a:cs typeface="Calibri"/>
              </a:rPr>
              <a:t>Surnageant</a:t>
            </a:r>
            <a:endParaRPr lang="fr-CA" dirty="0" err="1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C1FECA4-3514-6738-AF2F-0A8C8733A73A}"/>
              </a:ext>
            </a:extLst>
          </p:cNvPr>
          <p:cNvSpPr txBox="1"/>
          <p:nvPr/>
        </p:nvSpPr>
        <p:spPr>
          <a:xfrm>
            <a:off x="9309652" y="4969565"/>
            <a:ext cx="2070652" cy="38100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dirty="0">
                <a:cs typeface="Calibri"/>
              </a:rPr>
              <a:t>Résidu</a:t>
            </a:r>
            <a:endParaRPr lang="fr-CA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BEF7477-0E36-2C77-F245-A0CF75B1F419}"/>
              </a:ext>
            </a:extLst>
          </p:cNvPr>
          <p:cNvSpPr txBox="1"/>
          <p:nvPr/>
        </p:nvSpPr>
        <p:spPr>
          <a:xfrm>
            <a:off x="795130" y="5880652"/>
            <a:ext cx="255104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dirty="0">
                <a:cs typeface="Calibri"/>
              </a:rPr>
              <a:t>Mélange hétérogène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67467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1F722-46FD-A1C3-74E7-6D0DA61A9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cs typeface="Calibri Light"/>
              </a:rPr>
              <a:t>#2 Décantation</a:t>
            </a:r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8462E319-885A-41E6-7242-67D623B0D657}"/>
              </a:ext>
            </a:extLst>
          </p:cNvPr>
          <p:cNvSpPr/>
          <p:nvPr/>
        </p:nvSpPr>
        <p:spPr>
          <a:xfrm rot="2820000">
            <a:off x="2066980" y="2469020"/>
            <a:ext cx="1408979" cy="234350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ylinder 5">
            <a:extLst>
              <a:ext uri="{FF2B5EF4-FFF2-40B4-BE49-F238E27FC236}">
                <a16:creationId xmlns:a16="http://schemas.microsoft.com/office/drawing/2014/main" id="{3B79E861-17C8-8BCD-5E6F-8631A0A0EC21}"/>
              </a:ext>
            </a:extLst>
          </p:cNvPr>
          <p:cNvSpPr/>
          <p:nvPr/>
        </p:nvSpPr>
        <p:spPr>
          <a:xfrm>
            <a:off x="3835394" y="3647962"/>
            <a:ext cx="1408979" cy="234350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47DD3AB-AD96-100D-A65F-EE7383B96C09}"/>
              </a:ext>
            </a:extLst>
          </p:cNvPr>
          <p:cNvCxnSpPr/>
          <p:nvPr/>
        </p:nvCxnSpPr>
        <p:spPr>
          <a:xfrm flipV="1">
            <a:off x="1684128" y="3353340"/>
            <a:ext cx="1935191" cy="293297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B85FF88-35C5-6DAC-9AE1-7518AB191CE6}"/>
              </a:ext>
            </a:extLst>
          </p:cNvPr>
          <p:cNvCxnSpPr/>
          <p:nvPr/>
        </p:nvCxnSpPr>
        <p:spPr>
          <a:xfrm flipV="1">
            <a:off x="3839833" y="4890819"/>
            <a:ext cx="1403231" cy="5750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50AE9026-1ABA-E668-5211-2C9F0C9B2884}"/>
              </a:ext>
            </a:extLst>
          </p:cNvPr>
          <p:cNvSpPr/>
          <p:nvPr/>
        </p:nvSpPr>
        <p:spPr>
          <a:xfrm>
            <a:off x="2090655" y="4279452"/>
            <a:ext cx="560716" cy="546339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tar: 5 Points 10">
            <a:extLst>
              <a:ext uri="{FF2B5EF4-FFF2-40B4-BE49-F238E27FC236}">
                <a16:creationId xmlns:a16="http://schemas.microsoft.com/office/drawing/2014/main" id="{29FF12C8-1115-8B2E-54C9-6335CF9948FB}"/>
              </a:ext>
            </a:extLst>
          </p:cNvPr>
          <p:cNvSpPr/>
          <p:nvPr/>
        </p:nvSpPr>
        <p:spPr>
          <a:xfrm>
            <a:off x="2919228" y="3064565"/>
            <a:ext cx="460075" cy="359434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tar: 5 Points 11">
            <a:extLst>
              <a:ext uri="{FF2B5EF4-FFF2-40B4-BE49-F238E27FC236}">
                <a16:creationId xmlns:a16="http://schemas.microsoft.com/office/drawing/2014/main" id="{05C8839C-D210-EF89-EEE9-2C4439158F98}"/>
              </a:ext>
            </a:extLst>
          </p:cNvPr>
          <p:cNvSpPr/>
          <p:nvPr/>
        </p:nvSpPr>
        <p:spPr>
          <a:xfrm>
            <a:off x="4213190" y="4646074"/>
            <a:ext cx="460075" cy="359434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5B7D862-A79C-9DEA-DBA7-CAEE7977EFB5}"/>
              </a:ext>
            </a:extLst>
          </p:cNvPr>
          <p:cNvSpPr/>
          <p:nvPr/>
        </p:nvSpPr>
        <p:spPr>
          <a:xfrm>
            <a:off x="4862047" y="5304307"/>
            <a:ext cx="186905" cy="201283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6DE7272-232E-687C-184B-292374BF2EB4}"/>
              </a:ext>
            </a:extLst>
          </p:cNvPr>
          <p:cNvSpPr/>
          <p:nvPr/>
        </p:nvSpPr>
        <p:spPr>
          <a:xfrm>
            <a:off x="2921103" y="3895325"/>
            <a:ext cx="186905" cy="201283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F60FFAB-B242-270C-31AD-9C22D8E5ED89}"/>
              </a:ext>
            </a:extLst>
          </p:cNvPr>
          <p:cNvCxnSpPr/>
          <p:nvPr/>
        </p:nvCxnSpPr>
        <p:spPr>
          <a:xfrm flipV="1">
            <a:off x="4744708" y="2460147"/>
            <a:ext cx="813759" cy="1932316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994BC6F-6509-AC75-3D5D-9E350F5B5903}"/>
              </a:ext>
            </a:extLst>
          </p:cNvPr>
          <p:cNvSpPr txBox="1"/>
          <p:nvPr/>
        </p:nvSpPr>
        <p:spPr>
          <a:xfrm>
            <a:off x="5864086" y="2319130"/>
            <a:ext cx="19050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dirty="0">
                <a:cs typeface="Calibri"/>
              </a:rPr>
              <a:t>Tige de verre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9931D76-C557-03F5-14CB-1349187E44A5}"/>
              </a:ext>
            </a:extLst>
          </p:cNvPr>
          <p:cNvSpPr txBox="1"/>
          <p:nvPr/>
        </p:nvSpPr>
        <p:spPr>
          <a:xfrm rot="600000">
            <a:off x="1149563" y="4361029"/>
            <a:ext cx="149118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dirty="0">
                <a:cs typeface="Calibri"/>
              </a:rPr>
              <a:t>Résidu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E49A26C-8AC9-86B9-54FD-19FA95A0A02E}"/>
              </a:ext>
            </a:extLst>
          </p:cNvPr>
          <p:cNvSpPr txBox="1"/>
          <p:nvPr/>
        </p:nvSpPr>
        <p:spPr>
          <a:xfrm>
            <a:off x="1546816" y="4822978"/>
            <a:ext cx="198782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dirty="0">
                <a:cs typeface="Calibri"/>
              </a:rPr>
              <a:t>Mélange hétérogène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8C6169B-0F5B-DC21-A0D5-847917F352D7}"/>
              </a:ext>
            </a:extLst>
          </p:cNvPr>
          <p:cNvSpPr txBox="1"/>
          <p:nvPr/>
        </p:nvSpPr>
        <p:spPr>
          <a:xfrm>
            <a:off x="5449956" y="5565912"/>
            <a:ext cx="163995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dirty="0">
                <a:cs typeface="Calibri"/>
              </a:rPr>
              <a:t>Bécher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0A0BFD0-2D44-3828-9057-81B90090597E}"/>
              </a:ext>
            </a:extLst>
          </p:cNvPr>
          <p:cNvSpPr txBox="1"/>
          <p:nvPr/>
        </p:nvSpPr>
        <p:spPr>
          <a:xfrm>
            <a:off x="7040217" y="3732799"/>
            <a:ext cx="230256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dirty="0">
                <a:cs typeface="Calibri"/>
              </a:rPr>
              <a:t>Transvider le liquide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632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92356-BB02-BAB3-E7DF-E41FBC69E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cs typeface="Calibri Light"/>
              </a:rPr>
              <a:t>#3 Filtration</a:t>
            </a:r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23A791DE-296F-2665-B4F3-F41780C7D6EE}"/>
              </a:ext>
            </a:extLst>
          </p:cNvPr>
          <p:cNvSpPr/>
          <p:nvPr/>
        </p:nvSpPr>
        <p:spPr>
          <a:xfrm rot="5520000">
            <a:off x="3450253" y="882019"/>
            <a:ext cx="1452113" cy="221411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28B52BC8-5EEA-2BF2-9154-64E260CCE628}"/>
              </a:ext>
            </a:extLst>
          </p:cNvPr>
          <p:cNvSpPr/>
          <p:nvPr/>
        </p:nvSpPr>
        <p:spPr>
          <a:xfrm>
            <a:off x="4778285" y="5188350"/>
            <a:ext cx="2271621" cy="133709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ylinder 5">
            <a:extLst>
              <a:ext uri="{FF2B5EF4-FFF2-40B4-BE49-F238E27FC236}">
                <a16:creationId xmlns:a16="http://schemas.microsoft.com/office/drawing/2014/main" id="{DDD626BF-1F99-F2E4-6E0F-A86CCE7DED88}"/>
              </a:ext>
            </a:extLst>
          </p:cNvPr>
          <p:cNvSpPr/>
          <p:nvPr/>
        </p:nvSpPr>
        <p:spPr>
          <a:xfrm>
            <a:off x="5211481" y="3580275"/>
            <a:ext cx="1408979" cy="2544791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62795D8-41B8-5318-C28D-6635C628E1EC}"/>
              </a:ext>
            </a:extLst>
          </p:cNvPr>
          <p:cNvCxnSpPr/>
          <p:nvPr/>
        </p:nvCxnSpPr>
        <p:spPr>
          <a:xfrm>
            <a:off x="4977443" y="5976668"/>
            <a:ext cx="1633267" cy="23004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19F8790-81DA-8651-F497-6CD033087748}"/>
              </a:ext>
            </a:extLst>
          </p:cNvPr>
          <p:cNvCxnSpPr/>
          <p:nvPr/>
        </p:nvCxnSpPr>
        <p:spPr>
          <a:xfrm>
            <a:off x="3049977" y="2137014"/>
            <a:ext cx="1805795" cy="80514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lowchart: Merge 10">
            <a:extLst>
              <a:ext uri="{FF2B5EF4-FFF2-40B4-BE49-F238E27FC236}">
                <a16:creationId xmlns:a16="http://schemas.microsoft.com/office/drawing/2014/main" id="{2754539A-4EAD-4E52-820B-89B4B78EDF3A}"/>
              </a:ext>
            </a:extLst>
          </p:cNvPr>
          <p:cNvSpPr/>
          <p:nvPr/>
        </p:nvSpPr>
        <p:spPr>
          <a:xfrm>
            <a:off x="5239296" y="2961422"/>
            <a:ext cx="1351471" cy="1337094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Merge 11">
            <a:extLst>
              <a:ext uri="{FF2B5EF4-FFF2-40B4-BE49-F238E27FC236}">
                <a16:creationId xmlns:a16="http://schemas.microsoft.com/office/drawing/2014/main" id="{C43A6694-B303-60DF-4500-E268711A5E41}"/>
              </a:ext>
            </a:extLst>
          </p:cNvPr>
          <p:cNvSpPr/>
          <p:nvPr/>
        </p:nvSpPr>
        <p:spPr>
          <a:xfrm>
            <a:off x="5239295" y="2558855"/>
            <a:ext cx="1207698" cy="1020793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81441A7-74C4-7A78-6A64-AE09BD459EA9}"/>
              </a:ext>
            </a:extLst>
          </p:cNvPr>
          <p:cNvSpPr/>
          <p:nvPr/>
        </p:nvSpPr>
        <p:spPr>
          <a:xfrm>
            <a:off x="8613913" y="1540565"/>
            <a:ext cx="920150" cy="920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5D44F39-9627-4D91-7199-D7EEB1B66930}"/>
              </a:ext>
            </a:extLst>
          </p:cNvPr>
          <p:cNvCxnSpPr/>
          <p:nvPr/>
        </p:nvCxnSpPr>
        <p:spPr>
          <a:xfrm>
            <a:off x="9057915" y="1301330"/>
            <a:ext cx="37382" cy="1259456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852866F-1DD8-70EB-7349-BDFA59B477D3}"/>
              </a:ext>
            </a:extLst>
          </p:cNvPr>
          <p:cNvCxnSpPr>
            <a:cxnSpLocks/>
          </p:cNvCxnSpPr>
          <p:nvPr/>
        </p:nvCxnSpPr>
        <p:spPr>
          <a:xfrm flipV="1">
            <a:off x="8439688" y="2000069"/>
            <a:ext cx="1273834" cy="5750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22509601-A054-BE25-E45D-2AD17B842D1F}"/>
              </a:ext>
            </a:extLst>
          </p:cNvPr>
          <p:cNvSpPr/>
          <p:nvPr/>
        </p:nvSpPr>
        <p:spPr>
          <a:xfrm>
            <a:off x="4533243" y="2378202"/>
            <a:ext cx="186905" cy="158150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50FB210C-3221-DAD3-5BD4-3F2922F95B88}"/>
              </a:ext>
            </a:extLst>
          </p:cNvPr>
          <p:cNvSpPr/>
          <p:nvPr/>
        </p:nvSpPr>
        <p:spPr>
          <a:xfrm>
            <a:off x="4274450" y="2478843"/>
            <a:ext cx="186905" cy="158150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860CDD2-6168-EC94-7570-E733D01D44BB}"/>
              </a:ext>
            </a:extLst>
          </p:cNvPr>
          <p:cNvSpPr/>
          <p:nvPr/>
        </p:nvSpPr>
        <p:spPr>
          <a:xfrm>
            <a:off x="3713734" y="2450089"/>
            <a:ext cx="186905" cy="158150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73332E2-3F76-E6FA-F47D-8E2A21E0E87C}"/>
              </a:ext>
            </a:extLst>
          </p:cNvPr>
          <p:cNvSpPr/>
          <p:nvPr/>
        </p:nvSpPr>
        <p:spPr>
          <a:xfrm>
            <a:off x="3958148" y="2220051"/>
            <a:ext cx="186905" cy="158150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24B26F2-2AEF-ECD2-FDE8-C79576F5AB66}"/>
              </a:ext>
            </a:extLst>
          </p:cNvPr>
          <p:cNvSpPr/>
          <p:nvPr/>
        </p:nvSpPr>
        <p:spPr>
          <a:xfrm>
            <a:off x="6100375" y="6260089"/>
            <a:ext cx="186905" cy="158150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994AD6C-8593-C355-9D7D-33155EEF2F23}"/>
              </a:ext>
            </a:extLst>
          </p:cNvPr>
          <p:cNvSpPr/>
          <p:nvPr/>
        </p:nvSpPr>
        <p:spPr>
          <a:xfrm>
            <a:off x="5424639" y="6260088"/>
            <a:ext cx="186905" cy="158150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7149C96-3EF7-2101-86D0-34D9FAA0960E}"/>
              </a:ext>
            </a:extLst>
          </p:cNvPr>
          <p:cNvSpPr/>
          <p:nvPr/>
        </p:nvSpPr>
        <p:spPr>
          <a:xfrm>
            <a:off x="5755318" y="6130692"/>
            <a:ext cx="186905" cy="158150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tar: 5 Points 26">
            <a:extLst>
              <a:ext uri="{FF2B5EF4-FFF2-40B4-BE49-F238E27FC236}">
                <a16:creationId xmlns:a16="http://schemas.microsoft.com/office/drawing/2014/main" id="{2847E493-4D39-BED7-FBA9-D226025E5FC8}"/>
              </a:ext>
            </a:extLst>
          </p:cNvPr>
          <p:cNvSpPr/>
          <p:nvPr/>
        </p:nvSpPr>
        <p:spPr>
          <a:xfrm>
            <a:off x="4224443" y="1816861"/>
            <a:ext cx="460075" cy="388188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0BCC4D7-113E-E554-D535-C2EF09367353}"/>
              </a:ext>
            </a:extLst>
          </p:cNvPr>
          <p:cNvCxnSpPr/>
          <p:nvPr/>
        </p:nvCxnSpPr>
        <p:spPr>
          <a:xfrm flipV="1">
            <a:off x="2587206" y="3595059"/>
            <a:ext cx="2452777" cy="52333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457BDBD1-8C95-9BED-589B-39BB84CF71B3}"/>
              </a:ext>
            </a:extLst>
          </p:cNvPr>
          <p:cNvSpPr txBox="1"/>
          <p:nvPr/>
        </p:nvSpPr>
        <p:spPr>
          <a:xfrm>
            <a:off x="596347" y="3925956"/>
            <a:ext cx="177247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dirty="0">
                <a:cs typeface="Calibri"/>
              </a:rPr>
              <a:t>Résidu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18A5C60-B544-A4A7-B815-FD5CD3DBD347}"/>
              </a:ext>
            </a:extLst>
          </p:cNvPr>
          <p:cNvCxnSpPr/>
          <p:nvPr/>
        </p:nvCxnSpPr>
        <p:spPr>
          <a:xfrm flipV="1">
            <a:off x="2571031" y="6195564"/>
            <a:ext cx="2064588" cy="57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A5F1C146-6843-67C6-15B7-86B5ABB4D845}"/>
              </a:ext>
            </a:extLst>
          </p:cNvPr>
          <p:cNvSpPr txBox="1"/>
          <p:nvPr/>
        </p:nvSpPr>
        <p:spPr>
          <a:xfrm>
            <a:off x="944217" y="5698435"/>
            <a:ext cx="129208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dirty="0" err="1">
                <a:cs typeface="Calibri"/>
              </a:rPr>
              <a:t>Filtratio</a:t>
            </a:r>
            <a:endParaRPr lang="en-US" dirty="0" err="1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2822280-ED3C-B3AB-4138-842F2BBA6F83}"/>
              </a:ext>
            </a:extLst>
          </p:cNvPr>
          <p:cNvSpPr txBox="1"/>
          <p:nvPr/>
        </p:nvSpPr>
        <p:spPr>
          <a:xfrm>
            <a:off x="9714719" y="1494306"/>
            <a:ext cx="1083615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dirty="0">
                <a:cs typeface="Calibri"/>
              </a:rPr>
              <a:t>1:3</a:t>
            </a:r>
          </a:p>
          <a:p>
            <a:endParaRPr lang="fr-CA" dirty="0">
              <a:cs typeface="Calibri"/>
            </a:endParaRPr>
          </a:p>
          <a:p>
            <a:endParaRPr lang="fr-CA" dirty="0">
              <a:cs typeface="Calibri"/>
            </a:endParaRPr>
          </a:p>
          <a:p>
            <a:r>
              <a:rPr lang="fr-CA" dirty="0">
                <a:cs typeface="Calibri"/>
              </a:rPr>
              <a:t>Fabriquer un papier </a:t>
            </a:r>
            <a:r>
              <a:rPr lang="fr-CA" dirty="0" err="1">
                <a:cs typeface="Calibri"/>
              </a:rPr>
              <a:t>filre</a:t>
            </a:r>
            <a:endParaRPr lang="fr-CA" dirty="0">
              <a:cs typeface="Calibri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374A99B-5729-BB55-2D2A-A3AB4BFE08B5}"/>
              </a:ext>
            </a:extLst>
          </p:cNvPr>
          <p:cNvSpPr txBox="1"/>
          <p:nvPr/>
        </p:nvSpPr>
        <p:spPr>
          <a:xfrm>
            <a:off x="8614225" y="5051140"/>
            <a:ext cx="205408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Mélange </a:t>
            </a:r>
            <a:r>
              <a:rPr lang="en-US" dirty="0" err="1">
                <a:cs typeface="Calibri"/>
              </a:rPr>
              <a:t>homogène</a:t>
            </a:r>
            <a:endParaRPr lang="en-US" dirty="0" err="1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EB61457-F0FF-42BE-38BE-7C02AAB62B09}"/>
              </a:ext>
            </a:extLst>
          </p:cNvPr>
          <p:cNvSpPr txBox="1"/>
          <p:nvPr/>
        </p:nvSpPr>
        <p:spPr>
          <a:xfrm>
            <a:off x="6973956" y="5516217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Érlenmeyeur</a:t>
            </a:r>
            <a:endParaRPr lang="en-US" dirty="0" err="1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1FB5BAE-8703-5DC5-3844-A7E2ECFF35EF}"/>
              </a:ext>
            </a:extLst>
          </p:cNvPr>
          <p:cNvSpPr txBox="1"/>
          <p:nvPr/>
        </p:nvSpPr>
        <p:spPr>
          <a:xfrm>
            <a:off x="7040217" y="34290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entonoir</a:t>
            </a:r>
            <a:endParaRPr lang="en-US" dirty="0" err="1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380C000-C63E-3AEE-5EBF-D8A90FB442C0}"/>
              </a:ext>
            </a:extLst>
          </p:cNvPr>
          <p:cNvSpPr txBox="1"/>
          <p:nvPr/>
        </p:nvSpPr>
        <p:spPr>
          <a:xfrm>
            <a:off x="6614522" y="2630431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Papier </a:t>
            </a:r>
            <a:r>
              <a:rPr lang="en-US" dirty="0" err="1">
                <a:cs typeface="Calibri"/>
              </a:rPr>
              <a:t>filtre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4200812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53A87-C8E1-E180-8FCF-210D1E445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#4a </a:t>
            </a:r>
            <a:r>
              <a:rPr lang="en-US" dirty="0" err="1">
                <a:cs typeface="Calibri Light"/>
              </a:rPr>
              <a:t>Évaporation</a:t>
            </a:r>
            <a:endParaRPr lang="en-US" dirty="0" err="1"/>
          </a:p>
        </p:txBody>
      </p:sp>
      <p:sp>
        <p:nvSpPr>
          <p:cNvPr id="6" name="Flowchart: Manual Operation 5">
            <a:extLst>
              <a:ext uri="{FF2B5EF4-FFF2-40B4-BE49-F238E27FC236}">
                <a16:creationId xmlns:a16="http://schemas.microsoft.com/office/drawing/2014/main" id="{A7929CDB-F9A8-BFC3-8841-E3F2C388CDFA}"/>
              </a:ext>
            </a:extLst>
          </p:cNvPr>
          <p:cNvSpPr/>
          <p:nvPr/>
        </p:nvSpPr>
        <p:spPr>
          <a:xfrm rot="10800000">
            <a:off x="2087217" y="4224130"/>
            <a:ext cx="1653396" cy="718867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ylinder 6">
            <a:extLst>
              <a:ext uri="{FF2B5EF4-FFF2-40B4-BE49-F238E27FC236}">
                <a16:creationId xmlns:a16="http://schemas.microsoft.com/office/drawing/2014/main" id="{72CB5D4C-F635-7864-2312-E510BA2B0AF2}"/>
              </a:ext>
            </a:extLst>
          </p:cNvPr>
          <p:cNvSpPr/>
          <p:nvPr/>
        </p:nvSpPr>
        <p:spPr>
          <a:xfrm>
            <a:off x="2338508" y="2798584"/>
            <a:ext cx="1164566" cy="173966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2802F117-DF54-2B7D-7056-28DAB9711B23}"/>
              </a:ext>
            </a:extLst>
          </p:cNvPr>
          <p:cNvSpPr/>
          <p:nvPr/>
        </p:nvSpPr>
        <p:spPr>
          <a:xfrm>
            <a:off x="2319130" y="1888434"/>
            <a:ext cx="1437735" cy="733245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1A90C5-7F79-2E36-2860-1DE80CD24B9D}"/>
              </a:ext>
            </a:extLst>
          </p:cNvPr>
          <p:cNvSpPr txBox="1"/>
          <p:nvPr/>
        </p:nvSpPr>
        <p:spPr>
          <a:xfrm>
            <a:off x="1029857" y="4168184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soluté</a:t>
            </a:r>
            <a:endParaRPr lang="en-US" dirty="0" err="1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D136469-DCC5-E035-95EE-3FED100DD762}"/>
              </a:ext>
            </a:extLst>
          </p:cNvPr>
          <p:cNvSpPr/>
          <p:nvPr/>
        </p:nvSpPr>
        <p:spPr>
          <a:xfrm>
            <a:off x="1673086" y="5019260"/>
            <a:ext cx="2429773" cy="9489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3E9AD0D-4093-9DBA-CFD5-C1D92776BD72}"/>
              </a:ext>
            </a:extLst>
          </p:cNvPr>
          <p:cNvCxnSpPr/>
          <p:nvPr/>
        </p:nvCxnSpPr>
        <p:spPr>
          <a:xfrm>
            <a:off x="3941373" y="5558826"/>
            <a:ext cx="1201947" cy="6124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3D56D27-6B01-A207-85FD-22C880D80B2C}"/>
              </a:ext>
            </a:extLst>
          </p:cNvPr>
          <p:cNvSpPr txBox="1"/>
          <p:nvPr/>
        </p:nvSpPr>
        <p:spPr>
          <a:xfrm>
            <a:off x="4874550" y="5667804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Plaque </a:t>
            </a:r>
            <a:r>
              <a:rPr lang="en-US" dirty="0" err="1">
                <a:cs typeface="Calibri"/>
              </a:rPr>
              <a:t>chauphante</a:t>
            </a:r>
            <a:endParaRPr lang="en-US" dirty="0" err="1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3FFF92D-3EC8-97AF-8107-7C689BADC234}"/>
              </a:ext>
            </a:extLst>
          </p:cNvPr>
          <p:cNvSpPr txBox="1"/>
          <p:nvPr/>
        </p:nvSpPr>
        <p:spPr>
          <a:xfrm>
            <a:off x="1855304" y="6410739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cs typeface="Calibri"/>
              </a:rPr>
              <a:t>Subtance</a:t>
            </a:r>
            <a:r>
              <a:rPr lang="en-US" dirty="0">
                <a:cs typeface="Calibri"/>
              </a:rPr>
              <a:t> pure</a:t>
            </a:r>
            <a:endParaRPr lang="en-US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B037DAB-6C12-DEBD-73E1-25F683486402}"/>
              </a:ext>
            </a:extLst>
          </p:cNvPr>
          <p:cNvCxnSpPr/>
          <p:nvPr/>
        </p:nvCxnSpPr>
        <p:spPr>
          <a:xfrm flipV="1">
            <a:off x="2314035" y="4299549"/>
            <a:ext cx="1144438" cy="77637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F6AB10EB-2154-372D-6DE9-4CDC35168A69}"/>
              </a:ext>
            </a:extLst>
          </p:cNvPr>
          <p:cNvSpPr/>
          <p:nvPr/>
        </p:nvSpPr>
        <p:spPr>
          <a:xfrm>
            <a:off x="3228342" y="4734214"/>
            <a:ext cx="186905" cy="172528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407109C-5BDF-1CC8-5E1C-982CE47BDEA5}"/>
              </a:ext>
            </a:extLst>
          </p:cNvPr>
          <p:cNvSpPr/>
          <p:nvPr/>
        </p:nvSpPr>
        <p:spPr>
          <a:xfrm>
            <a:off x="2336945" y="4647949"/>
            <a:ext cx="186905" cy="172528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B313370-DF84-3670-7F3E-DDC43F930722}"/>
              </a:ext>
            </a:extLst>
          </p:cNvPr>
          <p:cNvSpPr/>
          <p:nvPr/>
        </p:nvSpPr>
        <p:spPr>
          <a:xfrm>
            <a:off x="2940794" y="4547308"/>
            <a:ext cx="186905" cy="172528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7F0DA2E-4F8E-B743-32C7-A0080E5AAA4E}"/>
              </a:ext>
            </a:extLst>
          </p:cNvPr>
          <p:cNvSpPr/>
          <p:nvPr/>
        </p:nvSpPr>
        <p:spPr>
          <a:xfrm>
            <a:off x="2653247" y="4734213"/>
            <a:ext cx="186905" cy="172528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05D7B08-BD07-B2D6-B803-23B4A692C275}"/>
              </a:ext>
            </a:extLst>
          </p:cNvPr>
          <p:cNvSpPr/>
          <p:nvPr/>
        </p:nvSpPr>
        <p:spPr>
          <a:xfrm>
            <a:off x="2466341" y="4532931"/>
            <a:ext cx="186905" cy="172528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545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49F62-590F-FD1D-E76D-2EF6DD6CD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936" y="91955"/>
            <a:ext cx="10515600" cy="1325563"/>
          </a:xfrm>
        </p:spPr>
        <p:txBody>
          <a:bodyPr/>
          <a:lstStyle/>
          <a:p>
            <a:r>
              <a:rPr lang="en-US" dirty="0">
                <a:cs typeface="Calibri Light"/>
              </a:rPr>
              <a:t>#4b </a:t>
            </a:r>
            <a:r>
              <a:rPr lang="fr-CA" dirty="0" err="1">
                <a:cs typeface="Calibri Light"/>
              </a:rPr>
              <a:t>Distilation</a:t>
            </a:r>
            <a:endParaRPr lang="fr-CA" dirty="0" err="1"/>
          </a:p>
        </p:txBody>
      </p:sp>
      <p:sp>
        <p:nvSpPr>
          <p:cNvPr id="4" name="Trapezoid 3">
            <a:extLst>
              <a:ext uri="{FF2B5EF4-FFF2-40B4-BE49-F238E27FC236}">
                <a16:creationId xmlns:a16="http://schemas.microsoft.com/office/drawing/2014/main" id="{51467F11-23CD-769A-E35A-83B0315B3098}"/>
              </a:ext>
            </a:extLst>
          </p:cNvPr>
          <p:cNvSpPr/>
          <p:nvPr/>
        </p:nvSpPr>
        <p:spPr>
          <a:xfrm>
            <a:off x="1977824" y="4879862"/>
            <a:ext cx="1825924" cy="776377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ylinder 4">
            <a:extLst>
              <a:ext uri="{FF2B5EF4-FFF2-40B4-BE49-F238E27FC236}">
                <a16:creationId xmlns:a16="http://schemas.microsoft.com/office/drawing/2014/main" id="{55514A76-01CD-7648-6CCB-3AD307B3D3B6}"/>
              </a:ext>
            </a:extLst>
          </p:cNvPr>
          <p:cNvSpPr/>
          <p:nvPr/>
        </p:nvSpPr>
        <p:spPr>
          <a:xfrm>
            <a:off x="2173481" y="2898913"/>
            <a:ext cx="1452112" cy="2286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C7E0C26-63EA-3D01-F8C3-4DA825584B62}"/>
              </a:ext>
            </a:extLst>
          </p:cNvPr>
          <p:cNvCxnSpPr/>
          <p:nvPr/>
        </p:nvCxnSpPr>
        <p:spPr>
          <a:xfrm>
            <a:off x="2173857" y="5027762"/>
            <a:ext cx="1676400" cy="8627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861D4A04-6173-A96D-2B34-434F74895F84}"/>
              </a:ext>
            </a:extLst>
          </p:cNvPr>
          <p:cNvSpPr/>
          <p:nvPr/>
        </p:nvSpPr>
        <p:spPr>
          <a:xfrm>
            <a:off x="2811399" y="5194289"/>
            <a:ext cx="186905" cy="172528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B586ADA-2A5F-190F-D530-3EB193131E38}"/>
              </a:ext>
            </a:extLst>
          </p:cNvPr>
          <p:cNvSpPr/>
          <p:nvPr/>
        </p:nvSpPr>
        <p:spPr>
          <a:xfrm>
            <a:off x="2316817" y="5404199"/>
            <a:ext cx="186905" cy="172528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28E53CB-7001-F22A-40C7-3FC5203C5044}"/>
              </a:ext>
            </a:extLst>
          </p:cNvPr>
          <p:cNvSpPr/>
          <p:nvPr/>
        </p:nvSpPr>
        <p:spPr>
          <a:xfrm>
            <a:off x="3044312" y="5398448"/>
            <a:ext cx="186905" cy="172528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8AC3072-FB58-125E-BDC0-E916428EAC4E}"/>
              </a:ext>
            </a:extLst>
          </p:cNvPr>
          <p:cNvSpPr/>
          <p:nvPr/>
        </p:nvSpPr>
        <p:spPr>
          <a:xfrm>
            <a:off x="3225466" y="5263301"/>
            <a:ext cx="186905" cy="172528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A132F426-7AC1-9D4B-584E-C00293FEAC85}"/>
              </a:ext>
            </a:extLst>
          </p:cNvPr>
          <p:cNvSpPr/>
          <p:nvPr/>
        </p:nvSpPr>
        <p:spPr>
          <a:xfrm>
            <a:off x="1408043" y="5748130"/>
            <a:ext cx="2947358" cy="10207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CA" dirty="0">
                <a:cs typeface="Calibri"/>
              </a:rPr>
              <a:t>Plaque chauffantes</a:t>
            </a:r>
          </a:p>
        </p:txBody>
      </p:sp>
      <p:sp>
        <p:nvSpPr>
          <p:cNvPr id="16" name="Cylinder 15">
            <a:extLst>
              <a:ext uri="{FF2B5EF4-FFF2-40B4-BE49-F238E27FC236}">
                <a16:creationId xmlns:a16="http://schemas.microsoft.com/office/drawing/2014/main" id="{869916D4-EA4B-9B1B-42DC-4B7F79859F4C}"/>
              </a:ext>
            </a:extLst>
          </p:cNvPr>
          <p:cNvSpPr/>
          <p:nvPr/>
        </p:nvSpPr>
        <p:spPr>
          <a:xfrm>
            <a:off x="6377608" y="3511826"/>
            <a:ext cx="1811547" cy="2803584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DC41BAD-D01D-D916-CD92-080A8CB0D379}"/>
              </a:ext>
            </a:extLst>
          </p:cNvPr>
          <p:cNvCxnSpPr/>
          <p:nvPr/>
        </p:nvCxnSpPr>
        <p:spPr>
          <a:xfrm>
            <a:off x="6543676" y="5443807"/>
            <a:ext cx="1633267" cy="23004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Half Frame 17">
            <a:extLst>
              <a:ext uri="{FF2B5EF4-FFF2-40B4-BE49-F238E27FC236}">
                <a16:creationId xmlns:a16="http://schemas.microsoft.com/office/drawing/2014/main" id="{F0B4002D-3FFC-A21B-596E-4802DDBC701F}"/>
              </a:ext>
            </a:extLst>
          </p:cNvPr>
          <p:cNvSpPr/>
          <p:nvPr/>
        </p:nvSpPr>
        <p:spPr>
          <a:xfrm rot="1800000">
            <a:off x="2691386" y="2411674"/>
            <a:ext cx="5449018" cy="2214113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FFE47AD-DBB2-050B-44F0-1807FE42F120}"/>
              </a:ext>
            </a:extLst>
          </p:cNvPr>
          <p:cNvSpPr txBox="1"/>
          <p:nvPr/>
        </p:nvSpPr>
        <p:spPr>
          <a:xfrm>
            <a:off x="5383695" y="6079434"/>
            <a:ext cx="92765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dirty="0">
                <a:cs typeface="Calibri"/>
              </a:rPr>
              <a:t>Glace</a:t>
            </a:r>
            <a:endParaRPr lang="fr-CA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6E2B86A-7621-339B-92B7-40896FD5235B}"/>
              </a:ext>
            </a:extLst>
          </p:cNvPr>
          <p:cNvSpPr txBox="1"/>
          <p:nvPr/>
        </p:nvSpPr>
        <p:spPr>
          <a:xfrm>
            <a:off x="6545135" y="6408238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dirty="0">
                <a:cs typeface="Calibri"/>
              </a:rPr>
              <a:t>solvant</a:t>
            </a:r>
            <a:endParaRPr lang="fr-CA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86055AD-D382-540A-A6C5-86EB4D18460C}"/>
              </a:ext>
            </a:extLst>
          </p:cNvPr>
          <p:cNvCxnSpPr/>
          <p:nvPr/>
        </p:nvCxnSpPr>
        <p:spPr>
          <a:xfrm flipV="1">
            <a:off x="7130451" y="6082342"/>
            <a:ext cx="80514" cy="36518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B3A0562E-661C-3FBE-654B-5B87883E3668}"/>
              </a:ext>
            </a:extLst>
          </p:cNvPr>
          <p:cNvSpPr txBox="1"/>
          <p:nvPr/>
        </p:nvSpPr>
        <p:spPr>
          <a:xfrm rot="-2580000">
            <a:off x="8252290" y="4704521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dirty="0">
                <a:cs typeface="Calibri"/>
              </a:rPr>
              <a:t>Distillation</a:t>
            </a:r>
            <a:endParaRPr lang="fr-CA">
              <a:cs typeface="Calibri"/>
            </a:endParaRPr>
          </a:p>
          <a:p>
            <a:r>
              <a:rPr lang="fr-CA" dirty="0">
                <a:cs typeface="Calibri"/>
              </a:rPr>
              <a:t>Substance pure</a:t>
            </a:r>
            <a:endParaRPr lang="fr-CA">
              <a:cs typeface="Calibri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F7AB77D-F360-475B-CAE4-11E5C37FAE4B}"/>
              </a:ext>
            </a:extLst>
          </p:cNvPr>
          <p:cNvSpPr txBox="1"/>
          <p:nvPr/>
        </p:nvSpPr>
        <p:spPr>
          <a:xfrm>
            <a:off x="5725001" y="1648082"/>
            <a:ext cx="208721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Réfrégiran</a:t>
            </a:r>
          </a:p>
          <a:p>
            <a:r>
              <a:rPr lang="en-US" dirty="0" err="1">
                <a:cs typeface="Calibri"/>
              </a:rPr>
              <a:t>refroidire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856BFE-D78A-45C4-BB71-D060BD1F3B86}"/>
              </a:ext>
            </a:extLst>
          </p:cNvPr>
          <p:cNvSpPr txBox="1"/>
          <p:nvPr/>
        </p:nvSpPr>
        <p:spPr>
          <a:xfrm>
            <a:off x="745434" y="5065830"/>
            <a:ext cx="106017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dirty="0">
                <a:cs typeface="Calibri"/>
              </a:rPr>
              <a:t>Résidu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079319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Procéder de séparation</vt:lpstr>
      <vt:lpstr>#1 Sédimentation</vt:lpstr>
      <vt:lpstr>#2 Décantation</vt:lpstr>
      <vt:lpstr>#3 Filtration</vt:lpstr>
      <vt:lpstr>#4a Évaporation</vt:lpstr>
      <vt:lpstr>#4b Distilation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286</cp:revision>
  <dcterms:created xsi:type="dcterms:W3CDTF">2023-03-14T14:27:06Z</dcterms:created>
  <dcterms:modified xsi:type="dcterms:W3CDTF">2023-03-16T18:30:20Z</dcterms:modified>
</cp:coreProperties>
</file>