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A7B2D2-F585-451E-A071-F26F3078766C}" v="46" dt="2023-03-27T14:44:58.456"/>
    <p1510:client id="{CF6FC591-C7CB-0194-86DA-2F6CE9CA4CCE}" v="1" dt="2023-03-31T13:51:29.4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laveau75 Christopher" userId="S::cclaveau75@scol.qc.ca::419717d0-e53e-4196-a4e9-b8e992acd32f" providerId="AD" clId="Web-{CF6FC591-C7CB-0194-86DA-2F6CE9CA4CCE}"/>
    <pc:docChg chg="modSld">
      <pc:chgData name="cclaveau75 Christopher" userId="S::cclaveau75@scol.qc.ca::419717d0-e53e-4196-a4e9-b8e992acd32f" providerId="AD" clId="Web-{CF6FC591-C7CB-0194-86DA-2F6CE9CA4CCE}" dt="2023-03-31T13:51:29.446" v="0" actId="20577"/>
      <pc:docMkLst>
        <pc:docMk/>
      </pc:docMkLst>
      <pc:sldChg chg="modSp">
        <pc:chgData name="cclaveau75 Christopher" userId="S::cclaveau75@scol.qc.ca::419717d0-e53e-4196-a4e9-b8e992acd32f" providerId="AD" clId="Web-{CF6FC591-C7CB-0194-86DA-2F6CE9CA4CCE}" dt="2023-03-31T13:51:29.446" v="0" actId="20577"/>
        <pc:sldMkLst>
          <pc:docMk/>
          <pc:sldMk cId="109857222" sldId="256"/>
        </pc:sldMkLst>
        <pc:spChg chg="mod">
          <ac:chgData name="cclaveau75 Christopher" userId="S::cclaveau75@scol.qc.ca::419717d0-e53e-4196-a4e9-b8e992acd32f" providerId="AD" clId="Web-{CF6FC591-C7CB-0194-86DA-2F6CE9CA4CCE}" dt="2023-03-31T13:51:29.446" v="0" actId="20577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  <pc:docChgLst>
    <pc:chgData name="cclaveau75 Christopher" userId="S::cclaveau75@scol.qc.ca::419717d0-e53e-4196-a4e9-b8e992acd32f" providerId="AD" clId="Web-{3EA7B2D2-F585-451E-A071-F26F3078766C}"/>
    <pc:docChg chg="modSld">
      <pc:chgData name="cclaveau75 Christopher" userId="S::cclaveau75@scol.qc.ca::419717d0-e53e-4196-a4e9-b8e992acd32f" providerId="AD" clId="Web-{3EA7B2D2-F585-451E-A071-F26F3078766C}" dt="2023-03-27T14:44:58.456" v="43" actId="1076"/>
      <pc:docMkLst>
        <pc:docMk/>
      </pc:docMkLst>
      <pc:sldChg chg="addSp modSp">
        <pc:chgData name="cclaveau75 Christopher" userId="S::cclaveau75@scol.qc.ca::419717d0-e53e-4196-a4e9-b8e992acd32f" providerId="AD" clId="Web-{3EA7B2D2-F585-451E-A071-F26F3078766C}" dt="2023-03-27T14:44:58.456" v="43" actId="1076"/>
        <pc:sldMkLst>
          <pc:docMk/>
          <pc:sldMk cId="109857222" sldId="256"/>
        </pc:sldMkLst>
        <pc:spChg chg="mod">
          <ac:chgData name="cclaveau75 Christopher" userId="S::cclaveau75@scol.qc.ca::419717d0-e53e-4196-a4e9-b8e992acd32f" providerId="AD" clId="Web-{3EA7B2D2-F585-451E-A071-F26F3078766C}" dt="2023-03-27T14:40:20.878" v="11" actId="107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cclaveau75 Christopher" userId="S::cclaveau75@scol.qc.ca::419717d0-e53e-4196-a4e9-b8e992acd32f" providerId="AD" clId="Web-{3EA7B2D2-F585-451E-A071-F26F3078766C}" dt="2023-03-27T14:44:54.597" v="41" actId="20577"/>
          <ac:spMkLst>
            <pc:docMk/>
            <pc:sldMk cId="109857222" sldId="256"/>
            <ac:spMk id="3" creationId="{00000000-0000-0000-0000-000000000000}"/>
          </ac:spMkLst>
        </pc:spChg>
        <pc:picChg chg="add mod ord">
          <ac:chgData name="cclaveau75 Christopher" userId="S::cclaveau75@scol.qc.ca::419717d0-e53e-4196-a4e9-b8e992acd32f" providerId="AD" clId="Web-{3EA7B2D2-F585-451E-A071-F26F3078766C}" dt="2023-03-27T14:40:17.535" v="10" actId="14100"/>
          <ac:picMkLst>
            <pc:docMk/>
            <pc:sldMk cId="109857222" sldId="256"/>
            <ac:picMk id="4" creationId="{6DBD336D-FA99-A9FE-CDB0-DD92DE3299F7}"/>
          </ac:picMkLst>
        </pc:picChg>
        <pc:picChg chg="add mod ord">
          <ac:chgData name="cclaveau75 Christopher" userId="S::cclaveau75@scol.qc.ca::419717d0-e53e-4196-a4e9-b8e992acd32f" providerId="AD" clId="Web-{3EA7B2D2-F585-451E-A071-F26F3078766C}" dt="2023-03-27T14:44:31.612" v="33" actId="1076"/>
          <ac:picMkLst>
            <pc:docMk/>
            <pc:sldMk cId="109857222" sldId="256"/>
            <ac:picMk id="5" creationId="{599176DA-1B82-5A8D-51A8-ACC0F0BAFC04}"/>
          </ac:picMkLst>
        </pc:picChg>
        <pc:picChg chg="add mod">
          <ac:chgData name="cclaveau75 Christopher" userId="S::cclaveau75@scol.qc.ca::419717d0-e53e-4196-a4e9-b8e992acd32f" providerId="AD" clId="Web-{3EA7B2D2-F585-451E-A071-F26F3078766C}" dt="2023-03-27T14:44:58.456" v="43" actId="1076"/>
          <ac:picMkLst>
            <pc:docMk/>
            <pc:sldMk cId="109857222" sldId="256"/>
            <ac:picMk id="6" creationId="{BBD0784F-2981-ACBD-1D9F-92E6ACC8BE7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599176DA-1B82-5A8D-51A8-ACC0F0BAF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5494" y="1151429"/>
            <a:ext cx="3361426" cy="2197255"/>
          </a:xfrm>
          <a:prstGeom prst="rect">
            <a:avLst/>
          </a:prstGeom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6DBD336D-FA99-A9FE-CDB0-DD92DE3299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751" y="2092"/>
            <a:ext cx="3361426" cy="40646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8981" y="-1019863"/>
            <a:ext cx="9144000" cy="2387600"/>
          </a:xfrm>
        </p:spPr>
        <p:txBody>
          <a:bodyPr/>
          <a:lstStyle/>
          <a:p>
            <a:r>
              <a:rPr lang="en-US" dirty="0">
                <a:cs typeface="Calibri Light"/>
              </a:rPr>
              <a:t>Alfred Wegener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4566" y="1574830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>
                <a:cs typeface="Calibri"/>
              </a:rPr>
              <a:t>Nationaliter: Almand</a:t>
            </a:r>
          </a:p>
          <a:p>
            <a:r>
              <a:rPr lang="fr-CA">
                <a:cs typeface="Calibri"/>
              </a:rPr>
              <a:t>Decouvert: panger</a:t>
            </a:r>
          </a:p>
        </p:txBody>
      </p:sp>
      <p:pic>
        <p:nvPicPr>
          <p:cNvPr id="6" name="Picture 6" descr="Map&#10;&#10;Description automatically generated">
            <a:extLst>
              <a:ext uri="{FF2B5EF4-FFF2-40B4-BE49-F238E27FC236}">
                <a16:creationId xmlns:a16="http://schemas.microsoft.com/office/drawing/2014/main" id="{BBD0784F-2981-ACBD-1D9F-92E6ACC8BE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1192" y="2877866"/>
            <a:ext cx="2743200" cy="3230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Alfred Wegener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21</cp:revision>
  <dcterms:created xsi:type="dcterms:W3CDTF">2023-03-27T14:37:44Z</dcterms:created>
  <dcterms:modified xsi:type="dcterms:W3CDTF">2023-03-31T13:51:29Z</dcterms:modified>
</cp:coreProperties>
</file>