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6" d="100"/>
          <a:sy n="86" d="100"/>
        </p:scale>
        <p:origin x="2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59AB67-230B-564B-F088-6F06F42ED0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1FD3ACF-7D1A-618B-793D-8DD592690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0205D18-5BDC-7EB2-A6D3-0CCDF28DD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73A5-CF0B-48B9-A838-9B54C6B33656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B449AC-49A2-2C64-C2F2-07A027C29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F1A7C10-F277-8C2C-5068-1CBEC1F5F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7E82C-F0AD-47A8-BE0C-045326B3D1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24056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BB6E24-FFA1-63F6-1617-8AAD0000A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92AC88B-0098-9511-F2C9-CE20C9C7F1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6757B26-5D2B-A60B-038E-4F467F749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73A5-CF0B-48B9-A838-9B54C6B33656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16ADB9B-5994-98A3-ED39-E4791ED35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2684BA-FD22-911B-7B44-C6C52FE4A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7E82C-F0AD-47A8-BE0C-045326B3D1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17473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2F0318E-440E-FE4B-53D3-097AF3A8AD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02DBB86-1AF0-4DDA-288F-790308193A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012684D-05B0-B225-3585-F06C85299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73A5-CF0B-48B9-A838-9B54C6B33656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44B3395-B0B5-3FCC-6C90-745B3130C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C16B8D-B2F4-077A-0151-1F50C65F4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7E82C-F0AD-47A8-BE0C-045326B3D1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15660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9444DD-379F-C5D6-82BE-D4A7416F0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EEB6DF7-432C-E6E0-E7B4-04803705C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EAF8BFB-C77A-D0D8-5BD8-25230BA0F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73A5-CF0B-48B9-A838-9B54C6B33656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99CF551-02DA-46B9-C4C8-ACB8E8EEF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90C7DE-9384-3312-8AE9-A855FA3C3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7E82C-F0AD-47A8-BE0C-045326B3D1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50589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530EBF-D8A5-47C1-5E3E-E24BF430D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2E611AE-A554-A59D-5ABB-EEA00ADA47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8E42C5-44F5-4A59-5716-1E5A17433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73A5-CF0B-48B9-A838-9B54C6B33656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4F8A304-D750-784D-B392-FD9646531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D3301BC-CB90-559F-4904-6637D24CE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7E82C-F0AD-47A8-BE0C-045326B3D1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81573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901E3C-5F04-0234-FA6B-FC8CAFBDA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E59A0C-A842-647E-B424-388D397958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9B2E8BE-842D-B630-C2A2-A5DFF1B9C9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C355D61-4785-5911-3CBC-3E68DCA4E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73A5-CF0B-48B9-A838-9B54C6B33656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FF1BE53-B9A0-6A65-06C3-0592E5D43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885C904-790D-C069-6CDA-D588354E6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7E82C-F0AD-47A8-BE0C-045326B3D1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52584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210260-A6DD-69EC-F122-42129FB95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399A401-BB1D-49B1-BA2B-878A284EDB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513E22A-D650-CE7D-1F44-55244AEA7F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3F521C0-22E7-D919-D9F1-B69FD886AE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8908EED-25F7-4D38-D8F1-48C60044B6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44A8D94-17D1-E368-5184-36E769AC1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73A5-CF0B-48B9-A838-9B54C6B33656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1AE85CE-9B63-59FD-B543-5AA960F84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43A5D55-A05E-BD88-EF35-82B1D224B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7E82C-F0AD-47A8-BE0C-045326B3D1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17476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CF7FFF-F55E-F603-0A23-5550C08A5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0397A26-10E3-90EF-2DF9-0873BB857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73A5-CF0B-48B9-A838-9B54C6B33656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67C4FE0-77D7-99B7-3778-74F1C50D5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112AC4E-774D-174A-DA15-623807E7F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7E82C-F0AD-47A8-BE0C-045326B3D1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3988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CFCB399-B650-6A5F-EF0C-5F8F64784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73A5-CF0B-48B9-A838-9B54C6B33656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7640E57-94FF-5580-E147-5DE7E920D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ED988C0-7456-2928-2801-0D2386D5C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7E82C-F0AD-47A8-BE0C-045326B3D1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15617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6AC10A-3576-0D31-6D1C-1B0D0B132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118469-85AB-D811-BD29-3EE1B82F4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CB542B8-0F50-7DF2-63B1-C1AA7AC4E7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EA2CF72-1C15-143E-83EA-0D7C96232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73A5-CF0B-48B9-A838-9B54C6B33656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A3FA085-DBEA-40CF-B2D2-E9F04C90B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A10B82-88F7-C9CB-3F16-53A6D0A41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7E82C-F0AD-47A8-BE0C-045326B3D1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4630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A16D67-718D-1ACD-29A6-A59602433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0232C3C-EEF3-A25B-EE2A-B4DF252252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1A8142B-E2EF-FE65-6DCE-89807D0FD4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A267C5B-413F-12DD-1B91-431DC8C7F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73A5-CF0B-48B9-A838-9B54C6B33656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2B9B4B3-AB88-E8ED-D41A-AFDC36F8E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B2B64C3-37A2-66C3-1561-260E3521D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7E82C-F0AD-47A8-BE0C-045326B3D1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02660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04FAB14-4099-0D2A-E3A1-B5A2336F0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50A2A01-7616-2F86-4927-235004F7EF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B045310-5851-5A4E-1DC3-4BA79F8484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973A5-CF0B-48B9-A838-9B54C6B33656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28C0D9-2642-4ECB-6FB0-2CF9BEF851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5648F2-2505-CE64-54C1-61FCE9EF9F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7E82C-F0AD-47A8-BE0C-045326B3D1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59808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5FC634-C583-5A9F-267C-572A2EEF44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Cycle de vie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BCDFF53-EC8B-B065-46E0-214E842C69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1528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CBB916A4-C416-2494-C2DA-A2DD6B4BBA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9307" y="600425"/>
            <a:ext cx="3058416" cy="5140742"/>
          </a:xfr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034AA3CA-6687-D216-6BC7-F82C93B2B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2961" y="454051"/>
            <a:ext cx="3551107" cy="1325563"/>
          </a:xfrm>
        </p:spPr>
        <p:txBody>
          <a:bodyPr/>
          <a:lstStyle/>
          <a:p>
            <a:r>
              <a:rPr lang="fr-CA" dirty="0"/>
              <a:t>Graine sèche</a:t>
            </a:r>
          </a:p>
        </p:txBody>
      </p:sp>
    </p:spTree>
    <p:extLst>
      <p:ext uri="{BB962C8B-B14F-4D97-AF65-F5344CB8AC3E}">
        <p14:creationId xmlns:p14="http://schemas.microsoft.com/office/powerpoint/2010/main" val="2560202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6BED7D71-724D-B565-C510-E630D3CDE8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1068" y="66642"/>
            <a:ext cx="3369863" cy="5589692"/>
          </a:xfr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B2EDE8B3-B7DE-5AB9-16BD-341CFE4C7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8148" y="538884"/>
            <a:ext cx="6636026" cy="1325563"/>
          </a:xfrm>
        </p:spPr>
        <p:txBody>
          <a:bodyPr/>
          <a:lstStyle/>
          <a:p>
            <a:r>
              <a:rPr lang="fr-CA" dirty="0"/>
              <a:t>Graine en germination</a:t>
            </a:r>
          </a:p>
        </p:txBody>
      </p:sp>
    </p:spTree>
    <p:extLst>
      <p:ext uri="{BB962C8B-B14F-4D97-AF65-F5344CB8AC3E}">
        <p14:creationId xmlns:p14="http://schemas.microsoft.com/office/powerpoint/2010/main" val="2900597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 descr="Une image contenant légume&#10;&#10;Description générée automatiquement">
            <a:extLst>
              <a:ext uri="{FF2B5EF4-FFF2-40B4-BE49-F238E27FC236}">
                <a16:creationId xmlns:a16="http://schemas.microsoft.com/office/drawing/2014/main" id="{3E65D2F6-1064-05B3-ED46-5D9B67B258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4729" y="1122691"/>
            <a:ext cx="3240081" cy="4612618"/>
          </a:xfr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412A39C6-D5E5-7184-C5B1-75E1F78F9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0735" y="192846"/>
            <a:ext cx="2090530" cy="1325563"/>
          </a:xfrm>
        </p:spPr>
        <p:txBody>
          <a:bodyPr/>
          <a:lstStyle/>
          <a:p>
            <a:r>
              <a:rPr lang="fr-CA" dirty="0"/>
              <a:t>Plantule</a:t>
            </a:r>
          </a:p>
        </p:txBody>
      </p:sp>
    </p:spTree>
    <p:extLst>
      <p:ext uri="{BB962C8B-B14F-4D97-AF65-F5344CB8AC3E}">
        <p14:creationId xmlns:p14="http://schemas.microsoft.com/office/powerpoint/2010/main" val="807787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 descr="Une image contenant légume&#10;&#10;Description générée automatiquement">
            <a:extLst>
              <a:ext uri="{FF2B5EF4-FFF2-40B4-BE49-F238E27FC236}">
                <a16:creationId xmlns:a16="http://schemas.microsoft.com/office/drawing/2014/main" id="{78FF0AD6-DC2E-FC20-AD79-E089DBD485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7078" y="855628"/>
            <a:ext cx="4253415" cy="5574352"/>
          </a:xfr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EE6E4429-6F91-7AF4-6BBC-3A2D2F5D9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5552" y="192847"/>
            <a:ext cx="5840896" cy="1325563"/>
          </a:xfrm>
        </p:spPr>
        <p:txBody>
          <a:bodyPr/>
          <a:lstStyle/>
          <a:p>
            <a:r>
              <a:rPr lang="fr-CA" dirty="0"/>
              <a:t>Plante avec feuille verte</a:t>
            </a:r>
          </a:p>
        </p:txBody>
      </p:sp>
    </p:spTree>
    <p:extLst>
      <p:ext uri="{BB962C8B-B14F-4D97-AF65-F5344CB8AC3E}">
        <p14:creationId xmlns:p14="http://schemas.microsoft.com/office/powerpoint/2010/main" val="105217912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13</Words>
  <Application>Microsoft Office PowerPoint</Application>
  <PresentationFormat>Grand écran</PresentationFormat>
  <Paragraphs>5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Cycle de vie</vt:lpstr>
      <vt:lpstr>Graine sèche</vt:lpstr>
      <vt:lpstr>Graine en germination</vt:lpstr>
      <vt:lpstr>Plantule</vt:lpstr>
      <vt:lpstr>Plante avec feuille verte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Cycle de vie</dc:title>
  <dc:creator>cclaveau75 Christopher</dc:creator>
  <cp:lastModifiedBy>cclaveau75 Christopher</cp:lastModifiedBy>
  <cp:revision>1</cp:revision>
  <dcterms:created xsi:type="dcterms:W3CDTF">2023-02-03T20:14:17Z</dcterms:created>
  <dcterms:modified xsi:type="dcterms:W3CDTF">2023-02-03T20:31:29Z</dcterms:modified>
</cp:coreProperties>
</file>