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8AE66B-7CF8-48E7-B0CD-F7F29B0F155B}" v="174" dt="2023-02-20T17:15:21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claveau75 Christopher" userId="S::cclaveau75@scol.qc.ca::419717d0-e53e-4196-a4e9-b8e992acd32f" providerId="AD" clId="Web-{9A8AE66B-7CF8-48E7-B0CD-F7F29B0F155B}"/>
    <pc:docChg chg="modSld">
      <pc:chgData name="cclaveau75 Christopher" userId="S::cclaveau75@scol.qc.ca::419717d0-e53e-4196-a4e9-b8e992acd32f" providerId="AD" clId="Web-{9A8AE66B-7CF8-48E7-B0CD-F7F29B0F155B}" dt="2023-02-20T17:15:21.578" v="170" actId="1076"/>
      <pc:docMkLst>
        <pc:docMk/>
      </pc:docMkLst>
      <pc:sldChg chg="addSp delSp modSp">
        <pc:chgData name="cclaveau75 Christopher" userId="S::cclaveau75@scol.qc.ca::419717d0-e53e-4196-a4e9-b8e992acd32f" providerId="AD" clId="Web-{9A8AE66B-7CF8-48E7-B0CD-F7F29B0F155B}" dt="2023-02-20T17:15:21.578" v="170" actId="1076"/>
        <pc:sldMkLst>
          <pc:docMk/>
          <pc:sldMk cId="109857222" sldId="256"/>
        </pc:sldMkLst>
        <pc:spChg chg="add del mod">
          <ac:chgData name="cclaveau75 Christopher" userId="S::cclaveau75@scol.qc.ca::419717d0-e53e-4196-a4e9-b8e992acd32f" providerId="AD" clId="Web-{9A8AE66B-7CF8-48E7-B0CD-F7F29B0F155B}" dt="2023-02-20T17:13:42.329" v="164" actId="1076"/>
          <ac:spMkLst>
            <pc:docMk/>
            <pc:sldMk cId="109857222" sldId="256"/>
            <ac:spMk id="2" creationId="{00000000-0000-0000-0000-000000000000}"/>
          </ac:spMkLst>
        </pc:spChg>
        <pc:spChg chg="add del mod">
          <ac:chgData name="cclaveau75 Christopher" userId="S::cclaveau75@scol.qc.ca::419717d0-e53e-4196-a4e9-b8e992acd32f" providerId="AD" clId="Web-{9A8AE66B-7CF8-48E7-B0CD-F7F29B0F155B}" dt="2023-02-20T17:13:42.329" v="165" actId="1076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cclaveau75 Christopher" userId="S::cclaveau75@scol.qc.ca::419717d0-e53e-4196-a4e9-b8e992acd32f" providerId="AD" clId="Web-{9A8AE66B-7CF8-48E7-B0CD-F7F29B0F155B}" dt="2023-02-20T17:13:03.501" v="154"/>
          <ac:spMkLst>
            <pc:docMk/>
            <pc:sldMk cId="109857222" sldId="256"/>
            <ac:spMk id="8" creationId="{22F4940A-00AF-64EA-C8A0-BA7548BE2FA7}"/>
          </ac:spMkLst>
        </pc:spChg>
        <pc:spChg chg="add del mod">
          <ac:chgData name="cclaveau75 Christopher" userId="S::cclaveau75@scol.qc.ca::419717d0-e53e-4196-a4e9-b8e992acd32f" providerId="AD" clId="Web-{9A8AE66B-7CF8-48E7-B0CD-F7F29B0F155B}" dt="2023-02-20T17:13:03.501" v="153"/>
          <ac:spMkLst>
            <pc:docMk/>
            <pc:sldMk cId="109857222" sldId="256"/>
            <ac:spMk id="10" creationId="{06AB3197-2C6E-272E-56F7-1E87D0699D17}"/>
          </ac:spMkLst>
        </pc:spChg>
        <pc:picChg chg="add del mod ord">
          <ac:chgData name="cclaveau75 Christopher" userId="S::cclaveau75@scol.qc.ca::419717d0-e53e-4196-a4e9-b8e992acd32f" providerId="AD" clId="Web-{9A8AE66B-7CF8-48E7-B0CD-F7F29B0F155B}" dt="2023-02-20T17:06:44.408" v="70"/>
          <ac:picMkLst>
            <pc:docMk/>
            <pc:sldMk cId="109857222" sldId="256"/>
            <ac:picMk id="4" creationId="{9E3294ED-FF5A-0A03-7813-F395E6F25EF9}"/>
          </ac:picMkLst>
        </pc:picChg>
        <pc:picChg chg="add del mod ord">
          <ac:chgData name="cclaveau75 Christopher" userId="S::cclaveau75@scol.qc.ca::419717d0-e53e-4196-a4e9-b8e992acd32f" providerId="AD" clId="Web-{9A8AE66B-7CF8-48E7-B0CD-F7F29B0F155B}" dt="2023-02-20T17:13:03.501" v="151"/>
          <ac:picMkLst>
            <pc:docMk/>
            <pc:sldMk cId="109857222" sldId="256"/>
            <ac:picMk id="5" creationId="{9DB03CE6-B83F-A987-1C91-73028E1C1DF4}"/>
          </ac:picMkLst>
        </pc:picChg>
        <pc:picChg chg="add del mod ord">
          <ac:chgData name="cclaveau75 Christopher" userId="S::cclaveau75@scol.qc.ca::419717d0-e53e-4196-a4e9-b8e992acd32f" providerId="AD" clId="Web-{9A8AE66B-7CF8-48E7-B0CD-F7F29B0F155B}" dt="2023-02-20T17:15:21.578" v="170" actId="1076"/>
          <ac:picMkLst>
            <pc:docMk/>
            <pc:sldMk cId="109857222" sldId="256"/>
            <ac:picMk id="6" creationId="{6B826B02-AF6F-F6EF-6068-070A0C9FF1C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>
            <a:extLst>
              <a:ext uri="{FF2B5EF4-FFF2-40B4-BE49-F238E27FC236}">
                <a16:creationId xmlns:a16="http://schemas.microsoft.com/office/drawing/2014/main" id="{9DB03CE6-B83F-A987-1C91-73028E1C1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129" y="3577872"/>
            <a:ext cx="4712898" cy="3152823"/>
          </a:xfrm>
          <a:prstGeom prst="rect">
            <a:avLst/>
          </a:prstGeom>
        </p:spPr>
      </p:pic>
      <p:pic>
        <p:nvPicPr>
          <p:cNvPr id="6" name="Picture 6" descr="A picture containing text, person, device, posing&#10;&#10;Description automatically generated">
            <a:extLst>
              <a:ext uri="{FF2B5EF4-FFF2-40B4-BE49-F238E27FC236}">
                <a16:creationId xmlns:a16="http://schemas.microsoft.com/office/drawing/2014/main" id="{6B826B02-AF6F-F6EF-6068-070A0C9FF1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7081" y="-4151"/>
            <a:ext cx="5863086" cy="35307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74452" y="1323646"/>
            <a:ext cx="9144000" cy="2387600"/>
          </a:xfrm>
        </p:spPr>
        <p:txBody>
          <a:bodyPr/>
          <a:lstStyle/>
          <a:p>
            <a:r>
              <a:rPr lang="en-US">
                <a:cs typeface="Calibri Light"/>
              </a:rPr>
              <a:t>Celsius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7623" y="3544529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>
                <a:cs typeface="Calibri"/>
              </a:rPr>
              <a:t>Fait par Christopher Claveau</a:t>
            </a:r>
          </a:p>
          <a:p>
            <a:r>
              <a:rPr lang="fr-CA">
                <a:cs typeface="Calibri"/>
              </a:rPr>
              <a:t>Il est Suédois</a:t>
            </a:r>
          </a:p>
          <a:p>
            <a:r>
              <a:rPr lang="fr-CA">
                <a:cs typeface="Calibri"/>
              </a:rPr>
              <a:t>Il a découvert les °C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Celsius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2023-02-20T17:03:35Z</dcterms:created>
  <dcterms:modified xsi:type="dcterms:W3CDTF">2023-02-20T17:15:22Z</dcterms:modified>
</cp:coreProperties>
</file>