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92C0A2-D030-54FD-2E51-0E6CE167B45B}" v="324" dt="2024-01-19T14:36:47.748"/>
    <p1510:client id="{4D1303B2-94E4-4DEF-BF66-16B842597837}" v="311" dt="2024-01-18T20:25:14.7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claveau75 Christopher" userId="S::cclaveau75@scol.qc.ca::419717d0-e53e-4196-a4e9-b8e992acd32f" providerId="AD" clId="Web-{4D1303B2-94E4-4DEF-BF66-16B842597837}"/>
    <pc:docChg chg="addSld modSld">
      <pc:chgData name="cclaveau75 Christopher" userId="S::cclaveau75@scol.qc.ca::419717d0-e53e-4196-a4e9-b8e992acd32f" providerId="AD" clId="Web-{4D1303B2-94E4-4DEF-BF66-16B842597837}" dt="2024-01-18T20:25:14.759" v="250"/>
      <pc:docMkLst>
        <pc:docMk/>
      </pc:docMkLst>
      <pc:sldChg chg="addSp delSp modSp new">
        <pc:chgData name="cclaveau75 Christopher" userId="S::cclaveau75@scol.qc.ca::419717d0-e53e-4196-a4e9-b8e992acd32f" providerId="AD" clId="Web-{4D1303B2-94E4-4DEF-BF66-16B842597837}" dt="2024-01-18T20:25:14.759" v="250"/>
        <pc:sldMkLst>
          <pc:docMk/>
          <pc:sldMk cId="705368203" sldId="257"/>
        </pc:sldMkLst>
        <pc:spChg chg="del">
          <ac:chgData name="cclaveau75 Christopher" userId="S::cclaveau75@scol.qc.ca::419717d0-e53e-4196-a4e9-b8e992acd32f" providerId="AD" clId="Web-{4D1303B2-94E4-4DEF-BF66-16B842597837}" dt="2024-01-18T20:02:44.158" v="2"/>
          <ac:spMkLst>
            <pc:docMk/>
            <pc:sldMk cId="705368203" sldId="257"/>
            <ac:spMk id="2" creationId="{D148D933-4949-CCE6-A6B6-50278D436D4A}"/>
          </ac:spMkLst>
        </pc:spChg>
        <pc:spChg chg="del">
          <ac:chgData name="cclaveau75 Christopher" userId="S::cclaveau75@scol.qc.ca::419717d0-e53e-4196-a4e9-b8e992acd32f" providerId="AD" clId="Web-{4D1303B2-94E4-4DEF-BF66-16B842597837}" dt="2024-01-18T20:02:42.486" v="1"/>
          <ac:spMkLst>
            <pc:docMk/>
            <pc:sldMk cId="705368203" sldId="257"/>
            <ac:spMk id="3" creationId="{57C3905F-8BED-40C9-6FC1-2F07A64B9B23}"/>
          </ac:spMkLst>
        </pc:spChg>
        <pc:spChg chg="add del mod">
          <ac:chgData name="cclaveau75 Christopher" userId="S::cclaveau75@scol.qc.ca::419717d0-e53e-4196-a4e9-b8e992acd32f" providerId="AD" clId="Web-{4D1303B2-94E4-4DEF-BF66-16B842597837}" dt="2024-01-18T20:11:43.948" v="117"/>
          <ac:spMkLst>
            <pc:docMk/>
            <pc:sldMk cId="705368203" sldId="257"/>
            <ac:spMk id="37" creationId="{1EB84608-2AFF-F755-D458-8F41F5C006FC}"/>
          </ac:spMkLst>
        </pc:spChg>
        <pc:spChg chg="add del">
          <ac:chgData name="cclaveau75 Christopher" userId="S::cclaveau75@scol.qc.ca::419717d0-e53e-4196-a4e9-b8e992acd32f" providerId="AD" clId="Web-{4D1303B2-94E4-4DEF-BF66-16B842597837}" dt="2024-01-18T20:11:58.542" v="119"/>
          <ac:spMkLst>
            <pc:docMk/>
            <pc:sldMk cId="705368203" sldId="257"/>
            <ac:spMk id="38" creationId="{C94EF4E0-5C4B-DBAC-A7DB-B4F78D7945D6}"/>
          </ac:spMkLst>
        </pc:spChg>
        <pc:spChg chg="add mod">
          <ac:chgData name="cclaveau75 Christopher" userId="S::cclaveau75@scol.qc.ca::419717d0-e53e-4196-a4e9-b8e992acd32f" providerId="AD" clId="Web-{4D1303B2-94E4-4DEF-BF66-16B842597837}" dt="2024-01-18T20:16:00.952" v="154" actId="1076"/>
          <ac:spMkLst>
            <pc:docMk/>
            <pc:sldMk cId="705368203" sldId="257"/>
            <ac:spMk id="39" creationId="{68CD4BA6-26B3-3198-213D-609106BC3331}"/>
          </ac:spMkLst>
        </pc:spChg>
        <pc:spChg chg="add mod">
          <ac:chgData name="cclaveau75 Christopher" userId="S::cclaveau75@scol.qc.ca::419717d0-e53e-4196-a4e9-b8e992acd32f" providerId="AD" clId="Web-{4D1303B2-94E4-4DEF-BF66-16B842597837}" dt="2024-01-18T20:16:10.656" v="156" actId="1076"/>
          <ac:spMkLst>
            <pc:docMk/>
            <pc:sldMk cId="705368203" sldId="257"/>
            <ac:spMk id="40" creationId="{133060E3-CC15-23E0-4161-132146D18D3A}"/>
          </ac:spMkLst>
        </pc:spChg>
        <pc:spChg chg="add mod">
          <ac:chgData name="cclaveau75 Christopher" userId="S::cclaveau75@scol.qc.ca::419717d0-e53e-4196-a4e9-b8e992acd32f" providerId="AD" clId="Web-{4D1303B2-94E4-4DEF-BF66-16B842597837}" dt="2024-01-18T20:16:05.656" v="155" actId="1076"/>
          <ac:spMkLst>
            <pc:docMk/>
            <pc:sldMk cId="705368203" sldId="257"/>
            <ac:spMk id="41" creationId="{926AD794-0F14-EFAC-5102-A182E475C42C}"/>
          </ac:spMkLst>
        </pc:spChg>
        <pc:spChg chg="add mod">
          <ac:chgData name="cclaveau75 Christopher" userId="S::cclaveau75@scol.qc.ca::419717d0-e53e-4196-a4e9-b8e992acd32f" providerId="AD" clId="Web-{4D1303B2-94E4-4DEF-BF66-16B842597837}" dt="2024-01-18T20:18:51.674" v="186" actId="1076"/>
          <ac:spMkLst>
            <pc:docMk/>
            <pc:sldMk cId="705368203" sldId="257"/>
            <ac:spMk id="42" creationId="{53851A92-9491-A324-07F6-C5569F4E7AC4}"/>
          </ac:spMkLst>
        </pc:spChg>
        <pc:spChg chg="add mod">
          <ac:chgData name="cclaveau75 Christopher" userId="S::cclaveau75@scol.qc.ca::419717d0-e53e-4196-a4e9-b8e992acd32f" providerId="AD" clId="Web-{4D1303B2-94E4-4DEF-BF66-16B842597837}" dt="2024-01-18T20:17:07.313" v="174" actId="1076"/>
          <ac:spMkLst>
            <pc:docMk/>
            <pc:sldMk cId="705368203" sldId="257"/>
            <ac:spMk id="43" creationId="{8944F338-223F-6196-7311-31C4C62664E6}"/>
          </ac:spMkLst>
        </pc:spChg>
        <pc:spChg chg="add mod">
          <ac:chgData name="cclaveau75 Christopher" userId="S::cclaveau75@scol.qc.ca::419717d0-e53e-4196-a4e9-b8e992acd32f" providerId="AD" clId="Web-{4D1303B2-94E4-4DEF-BF66-16B842597837}" dt="2024-01-18T20:18:13.080" v="179" actId="1076"/>
          <ac:spMkLst>
            <pc:docMk/>
            <pc:sldMk cId="705368203" sldId="257"/>
            <ac:spMk id="44" creationId="{F290617E-7B2A-FA09-A2C6-FE802E23F645}"/>
          </ac:spMkLst>
        </pc:spChg>
        <pc:spChg chg="add mod">
          <ac:chgData name="cclaveau75 Christopher" userId="S::cclaveau75@scol.qc.ca::419717d0-e53e-4196-a4e9-b8e992acd32f" providerId="AD" clId="Web-{4D1303B2-94E4-4DEF-BF66-16B842597837}" dt="2024-01-18T20:18:44.549" v="185" actId="1076"/>
          <ac:spMkLst>
            <pc:docMk/>
            <pc:sldMk cId="705368203" sldId="257"/>
            <ac:spMk id="45" creationId="{DADCB6DA-41A4-69AF-FD5F-F99102B571D1}"/>
          </ac:spMkLst>
        </pc:spChg>
        <pc:spChg chg="add mod">
          <ac:chgData name="cclaveau75 Christopher" userId="S::cclaveau75@scol.qc.ca::419717d0-e53e-4196-a4e9-b8e992acd32f" providerId="AD" clId="Web-{4D1303B2-94E4-4DEF-BF66-16B842597837}" dt="2024-01-18T20:19:42.878" v="200" actId="1076"/>
          <ac:spMkLst>
            <pc:docMk/>
            <pc:sldMk cId="705368203" sldId="257"/>
            <ac:spMk id="46" creationId="{2DF4D7C3-05FE-AC9B-9321-0B3F27A2AE59}"/>
          </ac:spMkLst>
        </pc:spChg>
        <pc:spChg chg="add mod">
          <ac:chgData name="cclaveau75 Christopher" userId="S::cclaveau75@scol.qc.ca::419717d0-e53e-4196-a4e9-b8e992acd32f" providerId="AD" clId="Web-{4D1303B2-94E4-4DEF-BF66-16B842597837}" dt="2024-01-18T20:20:22.941" v="208" actId="1076"/>
          <ac:spMkLst>
            <pc:docMk/>
            <pc:sldMk cId="705368203" sldId="257"/>
            <ac:spMk id="47" creationId="{6BDBDA3C-C4D4-2270-6864-4A0870C8FD84}"/>
          </ac:spMkLst>
        </pc:spChg>
        <pc:spChg chg="add mod">
          <ac:chgData name="cclaveau75 Christopher" userId="S::cclaveau75@scol.qc.ca::419717d0-e53e-4196-a4e9-b8e992acd32f" providerId="AD" clId="Web-{4D1303B2-94E4-4DEF-BF66-16B842597837}" dt="2024-01-18T20:21:50.036" v="220" actId="20577"/>
          <ac:spMkLst>
            <pc:docMk/>
            <pc:sldMk cId="705368203" sldId="257"/>
            <ac:spMk id="48" creationId="{930370E4-0823-709E-CB04-94904B0CA4ED}"/>
          </ac:spMkLst>
        </pc:spChg>
        <pc:spChg chg="add del">
          <ac:chgData name="cclaveau75 Christopher" userId="S::cclaveau75@scol.qc.ca::419717d0-e53e-4196-a4e9-b8e992acd32f" providerId="AD" clId="Web-{4D1303B2-94E4-4DEF-BF66-16B842597837}" dt="2024-01-18T20:24:27.023" v="243"/>
          <ac:spMkLst>
            <pc:docMk/>
            <pc:sldMk cId="705368203" sldId="257"/>
            <ac:spMk id="49" creationId="{08FBBAB5-B7BF-8C48-7E1A-29345E1686CF}"/>
          </ac:spMkLst>
        </pc:spChg>
        <pc:spChg chg="add del">
          <ac:chgData name="cclaveau75 Christopher" userId="S::cclaveau75@scol.qc.ca::419717d0-e53e-4196-a4e9-b8e992acd32f" providerId="AD" clId="Web-{4D1303B2-94E4-4DEF-BF66-16B842597837}" dt="2024-01-18T20:24:25.305" v="242"/>
          <ac:spMkLst>
            <pc:docMk/>
            <pc:sldMk cId="705368203" sldId="257"/>
            <ac:spMk id="50" creationId="{2E0F4D6B-B7DA-1A57-0A79-995DCE05EFEA}"/>
          </ac:spMkLst>
        </pc:spChg>
        <pc:spChg chg="add del">
          <ac:chgData name="cclaveau75 Christopher" userId="S::cclaveau75@scol.qc.ca::419717d0-e53e-4196-a4e9-b8e992acd32f" providerId="AD" clId="Web-{4D1303B2-94E4-4DEF-BF66-16B842597837}" dt="2024-01-18T20:24:28.648" v="244"/>
          <ac:spMkLst>
            <pc:docMk/>
            <pc:sldMk cId="705368203" sldId="257"/>
            <ac:spMk id="51" creationId="{5BF17245-75E6-F3FD-E862-BB955524E6D9}"/>
          </ac:spMkLst>
        </pc:spChg>
        <pc:spChg chg="add mod">
          <ac:chgData name="cclaveau75 Christopher" userId="S::cclaveau75@scol.qc.ca::419717d0-e53e-4196-a4e9-b8e992acd32f" providerId="AD" clId="Web-{4D1303B2-94E4-4DEF-BF66-16B842597837}" dt="2024-01-18T20:22:22.693" v="231" actId="1076"/>
          <ac:spMkLst>
            <pc:docMk/>
            <pc:sldMk cId="705368203" sldId="257"/>
            <ac:spMk id="52" creationId="{E600BB8A-6E5B-DBF5-80CA-E1A0F679B885}"/>
          </ac:spMkLst>
        </pc:spChg>
        <pc:spChg chg="add del mod">
          <ac:chgData name="cclaveau75 Christopher" userId="S::cclaveau75@scol.qc.ca::419717d0-e53e-4196-a4e9-b8e992acd32f" providerId="AD" clId="Web-{4D1303B2-94E4-4DEF-BF66-16B842597837}" dt="2024-01-18T20:23:23.569" v="241"/>
          <ac:spMkLst>
            <pc:docMk/>
            <pc:sldMk cId="705368203" sldId="257"/>
            <ac:spMk id="53" creationId="{304F6635-3FC0-53F1-2B1E-41D87DC4F087}"/>
          </ac:spMkLst>
        </pc:spChg>
        <pc:picChg chg="add mod">
          <ac:chgData name="cclaveau75 Christopher" userId="S::cclaveau75@scol.qc.ca::419717d0-e53e-4196-a4e9-b8e992acd32f" providerId="AD" clId="Web-{4D1303B2-94E4-4DEF-BF66-16B842597837}" dt="2024-01-18T20:15:54.421" v="153" actId="1076"/>
          <ac:picMkLst>
            <pc:docMk/>
            <pc:sldMk cId="705368203" sldId="257"/>
            <ac:picMk id="4" creationId="{2959943C-D1F6-AEDC-D70F-699B710E2B8F}"/>
          </ac:picMkLst>
        </pc:picChg>
        <pc:picChg chg="add mod">
          <ac:chgData name="cclaveau75 Christopher" userId="S::cclaveau75@scol.qc.ca::419717d0-e53e-4196-a4e9-b8e992acd32f" providerId="AD" clId="Web-{4D1303B2-94E4-4DEF-BF66-16B842597837}" dt="2024-01-18T20:04:07.097" v="14" actId="1076"/>
          <ac:picMkLst>
            <pc:docMk/>
            <pc:sldMk cId="705368203" sldId="257"/>
            <ac:picMk id="5" creationId="{6C48FA21-A16C-FB53-11DE-2A5AA5B2DB3E}"/>
          </ac:picMkLst>
        </pc:picChg>
        <pc:picChg chg="add mod">
          <ac:chgData name="cclaveau75 Christopher" userId="S::cclaveau75@scol.qc.ca::419717d0-e53e-4196-a4e9-b8e992acd32f" providerId="AD" clId="Web-{4D1303B2-94E4-4DEF-BF66-16B842597837}" dt="2024-01-18T20:04:10.331" v="16" actId="1076"/>
          <ac:picMkLst>
            <pc:docMk/>
            <pc:sldMk cId="705368203" sldId="257"/>
            <ac:picMk id="6" creationId="{318121BC-B7AD-DECE-0D1F-BAD49495C7C1}"/>
          </ac:picMkLst>
        </pc:picChg>
        <pc:picChg chg="add mod">
          <ac:chgData name="cclaveau75 Christopher" userId="S::cclaveau75@scol.qc.ca::419717d0-e53e-4196-a4e9-b8e992acd32f" providerId="AD" clId="Web-{4D1303B2-94E4-4DEF-BF66-16B842597837}" dt="2024-01-18T20:04:13.753" v="18" actId="1076"/>
          <ac:picMkLst>
            <pc:docMk/>
            <pc:sldMk cId="705368203" sldId="257"/>
            <ac:picMk id="7" creationId="{260628D9-5B96-CE18-48BB-45A379F44C77}"/>
          </ac:picMkLst>
        </pc:picChg>
        <pc:picChg chg="add mod">
          <ac:chgData name="cclaveau75 Christopher" userId="S::cclaveau75@scol.qc.ca::419717d0-e53e-4196-a4e9-b8e992acd32f" providerId="AD" clId="Web-{4D1303B2-94E4-4DEF-BF66-16B842597837}" dt="2024-01-18T20:04:17.035" v="20" actId="1076"/>
          <ac:picMkLst>
            <pc:docMk/>
            <pc:sldMk cId="705368203" sldId="257"/>
            <ac:picMk id="8" creationId="{C2575A46-5E05-7FAA-EE86-854922C38137}"/>
          </ac:picMkLst>
        </pc:picChg>
        <pc:picChg chg="add mod">
          <ac:chgData name="cclaveau75 Christopher" userId="S::cclaveau75@scol.qc.ca::419717d0-e53e-4196-a4e9-b8e992acd32f" providerId="AD" clId="Web-{4D1303B2-94E4-4DEF-BF66-16B842597837}" dt="2024-01-18T20:04:21.238" v="22" actId="1076"/>
          <ac:picMkLst>
            <pc:docMk/>
            <pc:sldMk cId="705368203" sldId="257"/>
            <ac:picMk id="9" creationId="{1625AD1B-316C-191D-407A-1269E7DA8F46}"/>
          </ac:picMkLst>
        </pc:picChg>
        <pc:picChg chg="add mod">
          <ac:chgData name="cclaveau75 Christopher" userId="S::cclaveau75@scol.qc.ca::419717d0-e53e-4196-a4e9-b8e992acd32f" providerId="AD" clId="Web-{4D1303B2-94E4-4DEF-BF66-16B842597837}" dt="2024-01-18T20:04:24.613" v="24" actId="1076"/>
          <ac:picMkLst>
            <pc:docMk/>
            <pc:sldMk cId="705368203" sldId="257"/>
            <ac:picMk id="10" creationId="{B0C613D7-C00E-BC09-F359-9E85EFF025D1}"/>
          </ac:picMkLst>
        </pc:picChg>
        <pc:picChg chg="add del mod">
          <ac:chgData name="cclaveau75 Christopher" userId="S::cclaveau75@scol.qc.ca::419717d0-e53e-4196-a4e9-b8e992acd32f" providerId="AD" clId="Web-{4D1303B2-94E4-4DEF-BF66-16B842597837}" dt="2024-01-18T20:04:53.207" v="31"/>
          <ac:picMkLst>
            <pc:docMk/>
            <pc:sldMk cId="705368203" sldId="257"/>
            <ac:picMk id="11" creationId="{6C170419-25F5-0904-75F8-C75038E73485}"/>
          </ac:picMkLst>
        </pc:picChg>
        <pc:picChg chg="add mod">
          <ac:chgData name="cclaveau75 Christopher" userId="S::cclaveau75@scol.qc.ca::419717d0-e53e-4196-a4e9-b8e992acd32f" providerId="AD" clId="Web-{4D1303B2-94E4-4DEF-BF66-16B842597837}" dt="2024-01-18T20:04:41.301" v="28" actId="1076"/>
          <ac:picMkLst>
            <pc:docMk/>
            <pc:sldMk cId="705368203" sldId="257"/>
            <ac:picMk id="12" creationId="{08C33BD4-1B85-CFAB-2F96-B59B6B280B54}"/>
          </ac:picMkLst>
        </pc:picChg>
        <pc:picChg chg="add mod">
          <ac:chgData name="cclaveau75 Christopher" userId="S::cclaveau75@scol.qc.ca::419717d0-e53e-4196-a4e9-b8e992acd32f" providerId="AD" clId="Web-{4D1303B2-94E4-4DEF-BF66-16B842597837}" dt="2024-01-18T20:05:05.676" v="33" actId="1076"/>
          <ac:picMkLst>
            <pc:docMk/>
            <pc:sldMk cId="705368203" sldId="257"/>
            <ac:picMk id="13" creationId="{F1E2684A-A57D-34DF-CBA8-297F69D4214D}"/>
          </ac:picMkLst>
        </pc:picChg>
        <pc:picChg chg="add mod">
          <ac:chgData name="cclaveau75 Christopher" userId="S::cclaveau75@scol.qc.ca::419717d0-e53e-4196-a4e9-b8e992acd32f" providerId="AD" clId="Web-{4D1303B2-94E4-4DEF-BF66-16B842597837}" dt="2024-01-18T20:05:17.379" v="35" actId="1076"/>
          <ac:picMkLst>
            <pc:docMk/>
            <pc:sldMk cId="705368203" sldId="257"/>
            <ac:picMk id="14" creationId="{F6CD6AF4-2AE9-8040-BEB5-084882BBCE87}"/>
          </ac:picMkLst>
        </pc:picChg>
        <pc:picChg chg="add mod">
          <ac:chgData name="cclaveau75 Christopher" userId="S::cclaveau75@scol.qc.ca::419717d0-e53e-4196-a4e9-b8e992acd32f" providerId="AD" clId="Web-{4D1303B2-94E4-4DEF-BF66-16B842597837}" dt="2024-01-18T20:05:20.426" v="37" actId="1076"/>
          <ac:picMkLst>
            <pc:docMk/>
            <pc:sldMk cId="705368203" sldId="257"/>
            <ac:picMk id="15" creationId="{30B5DC84-0A7E-6EEF-F4B3-D47DCD1FCD21}"/>
          </ac:picMkLst>
        </pc:picChg>
        <pc:picChg chg="add mod">
          <ac:chgData name="cclaveau75 Christopher" userId="S::cclaveau75@scol.qc.ca::419717d0-e53e-4196-a4e9-b8e992acd32f" providerId="AD" clId="Web-{4D1303B2-94E4-4DEF-BF66-16B842597837}" dt="2024-01-18T20:05:23.176" v="39" actId="1076"/>
          <ac:picMkLst>
            <pc:docMk/>
            <pc:sldMk cId="705368203" sldId="257"/>
            <ac:picMk id="16" creationId="{387413A0-D273-3E62-5301-B7AF3027D54D}"/>
          </ac:picMkLst>
        </pc:picChg>
        <pc:picChg chg="add mod">
          <ac:chgData name="cclaveau75 Christopher" userId="S::cclaveau75@scol.qc.ca::419717d0-e53e-4196-a4e9-b8e992acd32f" providerId="AD" clId="Web-{4D1303B2-94E4-4DEF-BF66-16B842597837}" dt="2024-01-18T20:05:38.692" v="43" actId="1076"/>
          <ac:picMkLst>
            <pc:docMk/>
            <pc:sldMk cId="705368203" sldId="257"/>
            <ac:picMk id="17" creationId="{6FF6ADED-68D6-4A8F-E406-F533BC21291E}"/>
          </ac:picMkLst>
        </pc:picChg>
        <pc:picChg chg="add del">
          <ac:chgData name="cclaveau75 Christopher" userId="S::cclaveau75@scol.qc.ca::419717d0-e53e-4196-a4e9-b8e992acd32f" providerId="AD" clId="Web-{4D1303B2-94E4-4DEF-BF66-16B842597837}" dt="2024-01-18T20:05:42.739" v="45"/>
          <ac:picMkLst>
            <pc:docMk/>
            <pc:sldMk cId="705368203" sldId="257"/>
            <ac:picMk id="18" creationId="{C0A326AB-F0AD-2068-DC05-E65B2BB4C909}"/>
          </ac:picMkLst>
        </pc:picChg>
        <pc:picChg chg="add del mod">
          <ac:chgData name="cclaveau75 Christopher" userId="S::cclaveau75@scol.qc.ca::419717d0-e53e-4196-a4e9-b8e992acd32f" providerId="AD" clId="Web-{4D1303B2-94E4-4DEF-BF66-16B842597837}" dt="2024-01-18T20:05:54.333" v="63"/>
          <ac:picMkLst>
            <pc:docMk/>
            <pc:sldMk cId="705368203" sldId="257"/>
            <ac:picMk id="19" creationId="{4FF993FE-EE14-3084-F8C0-E719DBB51911}"/>
          </ac:picMkLst>
        </pc:picChg>
        <pc:picChg chg="add del mod">
          <ac:chgData name="cclaveau75 Christopher" userId="S::cclaveau75@scol.qc.ca::419717d0-e53e-4196-a4e9-b8e992acd32f" providerId="AD" clId="Web-{4D1303B2-94E4-4DEF-BF66-16B842597837}" dt="2024-01-18T20:05:54.333" v="62"/>
          <ac:picMkLst>
            <pc:docMk/>
            <pc:sldMk cId="705368203" sldId="257"/>
            <ac:picMk id="20" creationId="{57A35E82-D41A-83F9-2DFD-29F319378B3F}"/>
          </ac:picMkLst>
        </pc:picChg>
        <pc:picChg chg="add del mod">
          <ac:chgData name="cclaveau75 Christopher" userId="S::cclaveau75@scol.qc.ca::419717d0-e53e-4196-a4e9-b8e992acd32f" providerId="AD" clId="Web-{4D1303B2-94E4-4DEF-BF66-16B842597837}" dt="2024-01-18T20:05:54.333" v="61"/>
          <ac:picMkLst>
            <pc:docMk/>
            <pc:sldMk cId="705368203" sldId="257"/>
            <ac:picMk id="21" creationId="{944ED375-19B9-C838-772A-CDF3FD98171E}"/>
          </ac:picMkLst>
        </pc:picChg>
        <pc:picChg chg="add del mod">
          <ac:chgData name="cclaveau75 Christopher" userId="S::cclaveau75@scol.qc.ca::419717d0-e53e-4196-a4e9-b8e992acd32f" providerId="AD" clId="Web-{4D1303B2-94E4-4DEF-BF66-16B842597837}" dt="2024-01-18T20:05:54.333" v="60"/>
          <ac:picMkLst>
            <pc:docMk/>
            <pc:sldMk cId="705368203" sldId="257"/>
            <ac:picMk id="22" creationId="{B287205A-F489-E62A-A1D6-DC0C5231251F}"/>
          </ac:picMkLst>
        </pc:picChg>
        <pc:picChg chg="add del mod">
          <ac:chgData name="cclaveau75 Christopher" userId="S::cclaveau75@scol.qc.ca::419717d0-e53e-4196-a4e9-b8e992acd32f" providerId="AD" clId="Web-{4D1303B2-94E4-4DEF-BF66-16B842597837}" dt="2024-01-18T20:05:54.333" v="59"/>
          <ac:picMkLst>
            <pc:docMk/>
            <pc:sldMk cId="705368203" sldId="257"/>
            <ac:picMk id="23" creationId="{4DF4C78F-D8B2-5CFD-8658-E55C928D9D7D}"/>
          </ac:picMkLst>
        </pc:picChg>
        <pc:picChg chg="add del mod">
          <ac:chgData name="cclaveau75 Christopher" userId="S::cclaveau75@scol.qc.ca::419717d0-e53e-4196-a4e9-b8e992acd32f" providerId="AD" clId="Web-{4D1303B2-94E4-4DEF-BF66-16B842597837}" dt="2024-01-18T20:05:54.333" v="58"/>
          <ac:picMkLst>
            <pc:docMk/>
            <pc:sldMk cId="705368203" sldId="257"/>
            <ac:picMk id="24" creationId="{0F58A4C1-23C8-B4F9-7756-BC494F5582E4}"/>
          </ac:picMkLst>
        </pc:picChg>
        <pc:picChg chg="add mod">
          <ac:chgData name="cclaveau75 Christopher" userId="S::cclaveau75@scol.qc.ca::419717d0-e53e-4196-a4e9-b8e992acd32f" providerId="AD" clId="Web-{4D1303B2-94E4-4DEF-BF66-16B842597837}" dt="2024-01-18T20:06:00.380" v="65" actId="1076"/>
          <ac:picMkLst>
            <pc:docMk/>
            <pc:sldMk cId="705368203" sldId="257"/>
            <ac:picMk id="25" creationId="{1115AD5A-851A-E423-13B9-ED603B1D36B6}"/>
          </ac:picMkLst>
        </pc:picChg>
        <pc:picChg chg="add mod">
          <ac:chgData name="cclaveau75 Christopher" userId="S::cclaveau75@scol.qc.ca::419717d0-e53e-4196-a4e9-b8e992acd32f" providerId="AD" clId="Web-{4D1303B2-94E4-4DEF-BF66-16B842597837}" dt="2024-01-18T20:06:04.318" v="67" actId="1076"/>
          <ac:picMkLst>
            <pc:docMk/>
            <pc:sldMk cId="705368203" sldId="257"/>
            <ac:picMk id="26" creationId="{2AE41B18-B414-A653-D160-C16109C59E01}"/>
          </ac:picMkLst>
        </pc:picChg>
        <pc:picChg chg="add mod">
          <ac:chgData name="cclaveau75 Christopher" userId="S::cclaveau75@scol.qc.ca::419717d0-e53e-4196-a4e9-b8e992acd32f" providerId="AD" clId="Web-{4D1303B2-94E4-4DEF-BF66-16B842597837}" dt="2024-01-18T20:06:06.864" v="69" actId="1076"/>
          <ac:picMkLst>
            <pc:docMk/>
            <pc:sldMk cId="705368203" sldId="257"/>
            <ac:picMk id="27" creationId="{F4C7101E-0347-50C6-B770-845EE190B585}"/>
          </ac:picMkLst>
        </pc:picChg>
        <pc:picChg chg="add mod">
          <ac:chgData name="cclaveau75 Christopher" userId="S::cclaveau75@scol.qc.ca::419717d0-e53e-4196-a4e9-b8e992acd32f" providerId="AD" clId="Web-{4D1303B2-94E4-4DEF-BF66-16B842597837}" dt="2024-01-18T20:06:14.505" v="73" actId="1076"/>
          <ac:picMkLst>
            <pc:docMk/>
            <pc:sldMk cId="705368203" sldId="257"/>
            <ac:picMk id="28" creationId="{618C3810-B62D-655C-87E3-209CE2196DBB}"/>
          </ac:picMkLst>
        </pc:picChg>
        <pc:picChg chg="add mod">
          <ac:chgData name="cclaveau75 Christopher" userId="S::cclaveau75@scol.qc.ca::419717d0-e53e-4196-a4e9-b8e992acd32f" providerId="AD" clId="Web-{4D1303B2-94E4-4DEF-BF66-16B842597837}" dt="2024-01-18T20:06:10.958" v="72" actId="1076"/>
          <ac:picMkLst>
            <pc:docMk/>
            <pc:sldMk cId="705368203" sldId="257"/>
            <ac:picMk id="29" creationId="{BB370AA8-9C1F-A7B1-5D03-E3C9BC9A9745}"/>
          </ac:picMkLst>
        </pc:picChg>
        <pc:picChg chg="add mod">
          <ac:chgData name="cclaveau75 Christopher" userId="S::cclaveau75@scol.qc.ca::419717d0-e53e-4196-a4e9-b8e992acd32f" providerId="AD" clId="Web-{4D1303B2-94E4-4DEF-BF66-16B842597837}" dt="2024-01-18T20:06:17.240" v="75" actId="1076"/>
          <ac:picMkLst>
            <pc:docMk/>
            <pc:sldMk cId="705368203" sldId="257"/>
            <ac:picMk id="30" creationId="{9465A7EE-8D06-B6B2-6CDA-7B0CDD3E9BD8}"/>
          </ac:picMkLst>
        </pc:picChg>
        <pc:picChg chg="add del mod">
          <ac:chgData name="cclaveau75 Christopher" userId="S::cclaveau75@scol.qc.ca::419717d0-e53e-4196-a4e9-b8e992acd32f" providerId="AD" clId="Web-{4D1303B2-94E4-4DEF-BF66-16B842597837}" dt="2024-01-18T20:06:29.943" v="80"/>
          <ac:picMkLst>
            <pc:docMk/>
            <pc:sldMk cId="705368203" sldId="257"/>
            <ac:picMk id="31" creationId="{31D2221F-725D-3C0C-0FF0-25A87C016B22}"/>
          </ac:picMkLst>
        </pc:picChg>
        <pc:picChg chg="add mod">
          <ac:chgData name="cclaveau75 Christopher" userId="S::cclaveau75@scol.qc.ca::419717d0-e53e-4196-a4e9-b8e992acd32f" providerId="AD" clId="Web-{4D1303B2-94E4-4DEF-BF66-16B842597837}" dt="2024-01-18T20:06:36.131" v="81" actId="1076"/>
          <ac:picMkLst>
            <pc:docMk/>
            <pc:sldMk cId="705368203" sldId="257"/>
            <ac:picMk id="32" creationId="{627B5357-5716-415D-CD07-ED9174E6B7BD}"/>
          </ac:picMkLst>
        </pc:picChg>
        <pc:picChg chg="add mod">
          <ac:chgData name="cclaveau75 Christopher" userId="S::cclaveau75@scol.qc.ca::419717d0-e53e-4196-a4e9-b8e992acd32f" providerId="AD" clId="Web-{4D1303B2-94E4-4DEF-BF66-16B842597837}" dt="2024-01-18T20:08:06.132" v="88" actId="1076"/>
          <ac:picMkLst>
            <pc:docMk/>
            <pc:sldMk cId="705368203" sldId="257"/>
            <ac:picMk id="33" creationId="{822A43A0-9AD1-7D24-DA13-FEBF62E664B8}"/>
          </ac:picMkLst>
        </pc:picChg>
        <pc:picChg chg="add del mod">
          <ac:chgData name="cclaveau75 Christopher" userId="S::cclaveau75@scol.qc.ca::419717d0-e53e-4196-a4e9-b8e992acd32f" providerId="AD" clId="Web-{4D1303B2-94E4-4DEF-BF66-16B842597837}" dt="2024-01-18T20:08:10.820" v="91"/>
          <ac:picMkLst>
            <pc:docMk/>
            <pc:sldMk cId="705368203" sldId="257"/>
            <ac:picMk id="34" creationId="{3A193E26-D628-E508-B86C-991067FD2D73}"/>
          </ac:picMkLst>
        </pc:picChg>
        <pc:picChg chg="add mod">
          <ac:chgData name="cclaveau75 Christopher" userId="S::cclaveau75@scol.qc.ca::419717d0-e53e-4196-a4e9-b8e992acd32f" providerId="AD" clId="Web-{4D1303B2-94E4-4DEF-BF66-16B842597837}" dt="2024-01-18T20:09:11.789" v="114" actId="1076"/>
          <ac:picMkLst>
            <pc:docMk/>
            <pc:sldMk cId="705368203" sldId="257"/>
            <ac:picMk id="35" creationId="{6DE3AEF0-995C-4810-20B9-1F575B15B71C}"/>
          </ac:picMkLst>
        </pc:picChg>
        <pc:picChg chg="add mod">
          <ac:chgData name="cclaveau75 Christopher" userId="S::cclaveau75@scol.qc.ca::419717d0-e53e-4196-a4e9-b8e992acd32f" providerId="AD" clId="Web-{4D1303B2-94E4-4DEF-BF66-16B842597837}" dt="2024-01-18T20:08:18.914" v="94" actId="1076"/>
          <ac:picMkLst>
            <pc:docMk/>
            <pc:sldMk cId="705368203" sldId="257"/>
            <ac:picMk id="36" creationId="{4AEEA3D1-B66A-ED2D-FCB7-CE3BE6E9F9EC}"/>
          </ac:picMkLst>
        </pc:picChg>
        <pc:picChg chg="add mod">
          <ac:chgData name="cclaveau75 Christopher" userId="S::cclaveau75@scol.qc.ca::419717d0-e53e-4196-a4e9-b8e992acd32f" providerId="AD" clId="Web-{4D1303B2-94E4-4DEF-BF66-16B842597837}" dt="2024-01-18T20:24:45.524" v="248" actId="1076"/>
          <ac:picMkLst>
            <pc:docMk/>
            <pc:sldMk cId="705368203" sldId="257"/>
            <ac:picMk id="54" creationId="{1522963B-23A0-EE82-C25B-CCC3DE540A93}"/>
          </ac:picMkLst>
        </pc:picChg>
        <pc:picChg chg="add del mod">
          <ac:chgData name="cclaveau75 Christopher" userId="S::cclaveau75@scol.qc.ca::419717d0-e53e-4196-a4e9-b8e992acd32f" providerId="AD" clId="Web-{4D1303B2-94E4-4DEF-BF66-16B842597837}" dt="2024-01-18T20:25:14.759" v="250"/>
          <ac:picMkLst>
            <pc:docMk/>
            <pc:sldMk cId="705368203" sldId="257"/>
            <ac:picMk id="55" creationId="{3F2E28EA-BC85-C820-A11D-2009220012AE}"/>
          </ac:picMkLst>
        </pc:picChg>
      </pc:sldChg>
    </pc:docChg>
  </pc:docChgLst>
  <pc:docChgLst>
    <pc:chgData name="cclaveau75 Christopher" userId="S::cclaveau75@scol.qc.ca::419717d0-e53e-4196-a4e9-b8e992acd32f" providerId="AD" clId="Web-{2F92C0A2-D030-54FD-2E51-0E6CE167B45B}"/>
    <pc:docChg chg="addSld delSld modSld">
      <pc:chgData name="cclaveau75 Christopher" userId="S::cclaveau75@scol.qc.ca::419717d0-e53e-4196-a4e9-b8e992acd32f" providerId="AD" clId="Web-{2F92C0A2-D030-54FD-2E51-0E6CE167B45B}" dt="2024-01-19T14:36:47.748" v="247"/>
      <pc:docMkLst>
        <pc:docMk/>
      </pc:docMkLst>
      <pc:sldChg chg="delSp modSp">
        <pc:chgData name="cclaveau75 Christopher" userId="S::cclaveau75@scol.qc.ca::419717d0-e53e-4196-a4e9-b8e992acd32f" providerId="AD" clId="Web-{2F92C0A2-D030-54FD-2E51-0E6CE167B45B}" dt="2024-01-19T14:36:47.748" v="247"/>
        <pc:sldMkLst>
          <pc:docMk/>
          <pc:sldMk cId="109857222" sldId="256"/>
        </pc:sldMkLst>
        <pc:spChg chg="mod">
          <ac:chgData name="cclaveau75 Christopher" userId="S::cclaveau75@scol.qc.ca::419717d0-e53e-4196-a4e9-b8e992acd32f" providerId="AD" clId="Web-{2F92C0A2-D030-54FD-2E51-0E6CE167B45B}" dt="2024-01-19T14:36:40.467" v="246" actId="20577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cclaveau75 Christopher" userId="S::cclaveau75@scol.qc.ca::419717d0-e53e-4196-a4e9-b8e992acd32f" providerId="AD" clId="Web-{2F92C0A2-D030-54FD-2E51-0E6CE167B45B}" dt="2024-01-19T14:36:47.748" v="247"/>
          <ac:spMkLst>
            <pc:docMk/>
            <pc:sldMk cId="109857222" sldId="256"/>
            <ac:spMk id="3" creationId="{00000000-0000-0000-0000-000000000000}"/>
          </ac:spMkLst>
        </pc:spChg>
      </pc:sldChg>
      <pc:sldChg chg="addSp delSp modSp">
        <pc:chgData name="cclaveau75 Christopher" userId="S::cclaveau75@scol.qc.ca::419717d0-e53e-4196-a4e9-b8e992acd32f" providerId="AD" clId="Web-{2F92C0A2-D030-54FD-2E51-0E6CE167B45B}" dt="2024-01-18T20:53:57.766" v="240" actId="1076"/>
        <pc:sldMkLst>
          <pc:docMk/>
          <pc:sldMk cId="705368203" sldId="257"/>
        </pc:sldMkLst>
        <pc:spChg chg="del">
          <ac:chgData name="cclaveau75 Christopher" userId="S::cclaveau75@scol.qc.ca::419717d0-e53e-4196-a4e9-b8e992acd32f" providerId="AD" clId="Web-{2F92C0A2-D030-54FD-2E51-0E6CE167B45B}" dt="2024-01-18T20:27:31.324" v="15"/>
          <ac:spMkLst>
            <pc:docMk/>
            <pc:sldMk cId="705368203" sldId="257"/>
            <ac:spMk id="39" creationId="{68CD4BA6-26B3-3198-213D-609106BC3331}"/>
          </ac:spMkLst>
        </pc:spChg>
        <pc:spChg chg="del">
          <ac:chgData name="cclaveau75 Christopher" userId="S::cclaveau75@scol.qc.ca::419717d0-e53e-4196-a4e9-b8e992acd32f" providerId="AD" clId="Web-{2F92C0A2-D030-54FD-2E51-0E6CE167B45B}" dt="2024-01-18T20:27:31.324" v="14"/>
          <ac:spMkLst>
            <pc:docMk/>
            <pc:sldMk cId="705368203" sldId="257"/>
            <ac:spMk id="40" creationId="{133060E3-CC15-23E0-4161-132146D18D3A}"/>
          </ac:spMkLst>
        </pc:spChg>
        <pc:spChg chg="del">
          <ac:chgData name="cclaveau75 Christopher" userId="S::cclaveau75@scol.qc.ca::419717d0-e53e-4196-a4e9-b8e992acd32f" providerId="AD" clId="Web-{2F92C0A2-D030-54FD-2E51-0E6CE167B45B}" dt="2024-01-18T20:27:36.106" v="21"/>
          <ac:spMkLst>
            <pc:docMk/>
            <pc:sldMk cId="705368203" sldId="257"/>
            <ac:spMk id="41" creationId="{926AD794-0F14-EFAC-5102-A182E475C42C}"/>
          </ac:spMkLst>
        </pc:spChg>
        <pc:spChg chg="del">
          <ac:chgData name="cclaveau75 Christopher" userId="S::cclaveau75@scol.qc.ca::419717d0-e53e-4196-a4e9-b8e992acd32f" providerId="AD" clId="Web-{2F92C0A2-D030-54FD-2E51-0E6CE167B45B}" dt="2024-01-18T20:27:31.324" v="13"/>
          <ac:spMkLst>
            <pc:docMk/>
            <pc:sldMk cId="705368203" sldId="257"/>
            <ac:spMk id="42" creationId="{53851A92-9491-A324-07F6-C5569F4E7AC4}"/>
          </ac:spMkLst>
        </pc:spChg>
        <pc:spChg chg="del">
          <ac:chgData name="cclaveau75 Christopher" userId="S::cclaveau75@scol.qc.ca::419717d0-e53e-4196-a4e9-b8e992acd32f" providerId="AD" clId="Web-{2F92C0A2-D030-54FD-2E51-0E6CE167B45B}" dt="2024-01-18T20:27:31.324" v="12"/>
          <ac:spMkLst>
            <pc:docMk/>
            <pc:sldMk cId="705368203" sldId="257"/>
            <ac:spMk id="43" creationId="{8944F338-223F-6196-7311-31C4C62664E6}"/>
          </ac:spMkLst>
        </pc:spChg>
        <pc:spChg chg="del">
          <ac:chgData name="cclaveau75 Christopher" userId="S::cclaveau75@scol.qc.ca::419717d0-e53e-4196-a4e9-b8e992acd32f" providerId="AD" clId="Web-{2F92C0A2-D030-54FD-2E51-0E6CE167B45B}" dt="2024-01-18T20:27:31.324" v="11"/>
          <ac:spMkLst>
            <pc:docMk/>
            <pc:sldMk cId="705368203" sldId="257"/>
            <ac:spMk id="44" creationId="{F290617E-7B2A-FA09-A2C6-FE802E23F645}"/>
          </ac:spMkLst>
        </pc:spChg>
        <pc:spChg chg="del">
          <ac:chgData name="cclaveau75 Christopher" userId="S::cclaveau75@scol.qc.ca::419717d0-e53e-4196-a4e9-b8e992acd32f" providerId="AD" clId="Web-{2F92C0A2-D030-54FD-2E51-0E6CE167B45B}" dt="2024-01-18T20:27:36.106" v="20"/>
          <ac:spMkLst>
            <pc:docMk/>
            <pc:sldMk cId="705368203" sldId="257"/>
            <ac:spMk id="45" creationId="{DADCB6DA-41A4-69AF-FD5F-F99102B571D1}"/>
          </ac:spMkLst>
        </pc:spChg>
        <pc:spChg chg="del">
          <ac:chgData name="cclaveau75 Christopher" userId="S::cclaveau75@scol.qc.ca::419717d0-e53e-4196-a4e9-b8e992acd32f" providerId="AD" clId="Web-{2F92C0A2-D030-54FD-2E51-0E6CE167B45B}" dt="2024-01-18T20:27:31.324" v="10"/>
          <ac:spMkLst>
            <pc:docMk/>
            <pc:sldMk cId="705368203" sldId="257"/>
            <ac:spMk id="46" creationId="{2DF4D7C3-05FE-AC9B-9321-0B3F27A2AE59}"/>
          </ac:spMkLst>
        </pc:spChg>
        <pc:spChg chg="del">
          <ac:chgData name="cclaveau75 Christopher" userId="S::cclaveau75@scol.qc.ca::419717d0-e53e-4196-a4e9-b8e992acd32f" providerId="AD" clId="Web-{2F92C0A2-D030-54FD-2E51-0E6CE167B45B}" dt="2024-01-18T20:27:31.324" v="9"/>
          <ac:spMkLst>
            <pc:docMk/>
            <pc:sldMk cId="705368203" sldId="257"/>
            <ac:spMk id="47" creationId="{6BDBDA3C-C4D4-2270-6864-4A0870C8FD84}"/>
          </ac:spMkLst>
        </pc:spChg>
        <pc:spChg chg="del">
          <ac:chgData name="cclaveau75 Christopher" userId="S::cclaveau75@scol.qc.ca::419717d0-e53e-4196-a4e9-b8e992acd32f" providerId="AD" clId="Web-{2F92C0A2-D030-54FD-2E51-0E6CE167B45B}" dt="2024-01-18T20:27:28.043" v="3"/>
          <ac:spMkLst>
            <pc:docMk/>
            <pc:sldMk cId="705368203" sldId="257"/>
            <ac:spMk id="48" creationId="{930370E4-0823-709E-CB04-94904B0CA4ED}"/>
          </ac:spMkLst>
        </pc:spChg>
        <pc:spChg chg="del">
          <ac:chgData name="cclaveau75 Christopher" userId="S::cclaveau75@scol.qc.ca::419717d0-e53e-4196-a4e9-b8e992acd32f" providerId="AD" clId="Web-{2F92C0A2-D030-54FD-2E51-0E6CE167B45B}" dt="2024-01-18T20:27:31.324" v="8"/>
          <ac:spMkLst>
            <pc:docMk/>
            <pc:sldMk cId="705368203" sldId="257"/>
            <ac:spMk id="52" creationId="{E600BB8A-6E5B-DBF5-80CA-E1A0F679B885}"/>
          </ac:spMkLst>
        </pc:spChg>
        <pc:spChg chg="add mod">
          <ac:chgData name="cclaveau75 Christopher" userId="S::cclaveau75@scol.qc.ca::419717d0-e53e-4196-a4e9-b8e992acd32f" providerId="AD" clId="Web-{2F92C0A2-D030-54FD-2E51-0E6CE167B45B}" dt="2024-01-18T20:52:38.874" v="200" actId="1076"/>
          <ac:spMkLst>
            <pc:docMk/>
            <pc:sldMk cId="705368203" sldId="257"/>
            <ac:spMk id="58" creationId="{C698A9C4-EF00-FB03-22FD-B57354D7DFD1}"/>
          </ac:spMkLst>
        </pc:spChg>
        <pc:spChg chg="add mod">
          <ac:chgData name="cclaveau75 Christopher" userId="S::cclaveau75@scol.qc.ca::419717d0-e53e-4196-a4e9-b8e992acd32f" providerId="AD" clId="Web-{2F92C0A2-D030-54FD-2E51-0E6CE167B45B}" dt="2024-01-18T20:52:45.249" v="202" actId="20577"/>
          <ac:spMkLst>
            <pc:docMk/>
            <pc:sldMk cId="705368203" sldId="257"/>
            <ac:spMk id="59" creationId="{D869C56A-07D7-9B5B-6CEA-EDF62A01E040}"/>
          </ac:spMkLst>
        </pc:spChg>
        <pc:spChg chg="add mod">
          <ac:chgData name="cclaveau75 Christopher" userId="S::cclaveau75@scol.qc.ca::419717d0-e53e-4196-a4e9-b8e992acd32f" providerId="AD" clId="Web-{2F92C0A2-D030-54FD-2E51-0E6CE167B45B}" dt="2024-01-18T20:52:47.843" v="203" actId="20577"/>
          <ac:spMkLst>
            <pc:docMk/>
            <pc:sldMk cId="705368203" sldId="257"/>
            <ac:spMk id="60" creationId="{646E9EE7-E33C-3080-F4CA-3D90E7AA4503}"/>
          </ac:spMkLst>
        </pc:spChg>
        <pc:spChg chg="add mod">
          <ac:chgData name="cclaveau75 Christopher" userId="S::cclaveau75@scol.qc.ca::419717d0-e53e-4196-a4e9-b8e992acd32f" providerId="AD" clId="Web-{2F92C0A2-D030-54FD-2E51-0E6CE167B45B}" dt="2024-01-18T20:53:57.766" v="240" actId="1076"/>
          <ac:spMkLst>
            <pc:docMk/>
            <pc:sldMk cId="705368203" sldId="257"/>
            <ac:spMk id="61" creationId="{D3A8CDFF-F58C-1FCF-3B2C-DB6EDB0338FB}"/>
          </ac:spMkLst>
        </pc:spChg>
        <pc:picChg chg="add mod">
          <ac:chgData name="cclaveau75 Christopher" userId="S::cclaveau75@scol.qc.ca::419717d0-e53e-4196-a4e9-b8e992acd32f" providerId="AD" clId="Web-{2F92C0A2-D030-54FD-2E51-0E6CE167B45B}" dt="2024-01-18T20:27:42.684" v="40" actId="14100"/>
          <ac:picMkLst>
            <pc:docMk/>
            <pc:sldMk cId="705368203" sldId="257"/>
            <ac:picMk id="2" creationId="{4D2949F6-8B5E-7242-D86D-62A22B892348}"/>
          </ac:picMkLst>
        </pc:picChg>
        <pc:picChg chg="add mod">
          <ac:chgData name="cclaveau75 Christopher" userId="S::cclaveau75@scol.qc.ca::419717d0-e53e-4196-a4e9-b8e992acd32f" providerId="AD" clId="Web-{2F92C0A2-D030-54FD-2E51-0E6CE167B45B}" dt="2024-01-18T20:29:48.185" v="54" actId="1076"/>
          <ac:picMkLst>
            <pc:docMk/>
            <pc:sldMk cId="705368203" sldId="257"/>
            <ac:picMk id="3" creationId="{7F2AEEF9-A9C5-1D18-5083-B1058AB1FE62}"/>
          </ac:picMkLst>
        </pc:picChg>
        <pc:picChg chg="del">
          <ac:chgData name="cclaveau75 Christopher" userId="S::cclaveau75@scol.qc.ca::419717d0-e53e-4196-a4e9-b8e992acd32f" providerId="AD" clId="Web-{2F92C0A2-D030-54FD-2E51-0E6CE167B45B}" dt="2024-01-18T20:27:31.324" v="19"/>
          <ac:picMkLst>
            <pc:docMk/>
            <pc:sldMk cId="705368203" sldId="257"/>
            <ac:picMk id="4" creationId="{2959943C-D1F6-AEDC-D70F-699B710E2B8F}"/>
          </ac:picMkLst>
        </pc:picChg>
        <pc:picChg chg="del">
          <ac:chgData name="cclaveau75 Christopher" userId="S::cclaveau75@scol.qc.ca::419717d0-e53e-4196-a4e9-b8e992acd32f" providerId="AD" clId="Web-{2F92C0A2-D030-54FD-2E51-0E6CE167B45B}" dt="2024-01-18T20:27:31.324" v="18"/>
          <ac:picMkLst>
            <pc:docMk/>
            <pc:sldMk cId="705368203" sldId="257"/>
            <ac:picMk id="5" creationId="{6C48FA21-A16C-FB53-11DE-2A5AA5B2DB3E}"/>
          </ac:picMkLst>
        </pc:picChg>
        <pc:picChg chg="del">
          <ac:chgData name="cclaveau75 Christopher" userId="S::cclaveau75@scol.qc.ca::419717d0-e53e-4196-a4e9-b8e992acd32f" providerId="AD" clId="Web-{2F92C0A2-D030-54FD-2E51-0E6CE167B45B}" dt="2024-01-18T20:27:28.043" v="6"/>
          <ac:picMkLst>
            <pc:docMk/>
            <pc:sldMk cId="705368203" sldId="257"/>
            <ac:picMk id="6" creationId="{318121BC-B7AD-DECE-0D1F-BAD49495C7C1}"/>
          </ac:picMkLst>
        </pc:picChg>
        <pc:picChg chg="del">
          <ac:chgData name="cclaveau75 Christopher" userId="S::cclaveau75@scol.qc.ca::419717d0-e53e-4196-a4e9-b8e992acd32f" providerId="AD" clId="Web-{2F92C0A2-D030-54FD-2E51-0E6CE167B45B}" dt="2024-01-18T20:27:31.324" v="17"/>
          <ac:picMkLst>
            <pc:docMk/>
            <pc:sldMk cId="705368203" sldId="257"/>
            <ac:picMk id="7" creationId="{260628D9-5B96-CE18-48BB-45A379F44C77}"/>
          </ac:picMkLst>
        </pc:picChg>
        <pc:picChg chg="del">
          <ac:chgData name="cclaveau75 Christopher" userId="S::cclaveau75@scol.qc.ca::419717d0-e53e-4196-a4e9-b8e992acd32f" providerId="AD" clId="Web-{2F92C0A2-D030-54FD-2E51-0E6CE167B45B}" dt="2024-01-18T20:27:28.043" v="5"/>
          <ac:picMkLst>
            <pc:docMk/>
            <pc:sldMk cId="705368203" sldId="257"/>
            <ac:picMk id="8" creationId="{C2575A46-5E05-7FAA-EE86-854922C38137}"/>
          </ac:picMkLst>
        </pc:picChg>
        <pc:picChg chg="del">
          <ac:chgData name="cclaveau75 Christopher" userId="S::cclaveau75@scol.qc.ca::419717d0-e53e-4196-a4e9-b8e992acd32f" providerId="AD" clId="Web-{2F92C0A2-D030-54FD-2E51-0E6CE167B45B}" dt="2024-01-18T20:27:31.324" v="16"/>
          <ac:picMkLst>
            <pc:docMk/>
            <pc:sldMk cId="705368203" sldId="257"/>
            <ac:picMk id="9" creationId="{1625AD1B-316C-191D-407A-1269E7DA8F46}"/>
          </ac:picMkLst>
        </pc:picChg>
        <pc:picChg chg="del">
          <ac:chgData name="cclaveau75 Christopher" userId="S::cclaveau75@scol.qc.ca::419717d0-e53e-4196-a4e9-b8e992acd32f" providerId="AD" clId="Web-{2F92C0A2-D030-54FD-2E51-0E6CE167B45B}" dt="2024-01-18T20:27:28.043" v="4"/>
          <ac:picMkLst>
            <pc:docMk/>
            <pc:sldMk cId="705368203" sldId="257"/>
            <ac:picMk id="10" creationId="{B0C613D7-C00E-BC09-F359-9E85EFF025D1}"/>
          </ac:picMkLst>
        </pc:picChg>
        <pc:picChg chg="add mod">
          <ac:chgData name="cclaveau75 Christopher" userId="S::cclaveau75@scol.qc.ca::419717d0-e53e-4196-a4e9-b8e992acd32f" providerId="AD" clId="Web-{2F92C0A2-D030-54FD-2E51-0E6CE167B45B}" dt="2024-01-18T20:30:27.920" v="57" actId="1076"/>
          <ac:picMkLst>
            <pc:docMk/>
            <pc:sldMk cId="705368203" sldId="257"/>
            <ac:picMk id="11" creationId="{43D496AE-AA5D-C827-3F21-EF0286DB3FD1}"/>
          </ac:picMkLst>
        </pc:picChg>
        <pc:picChg chg="del">
          <ac:chgData name="cclaveau75 Christopher" userId="S::cclaveau75@scol.qc.ca::419717d0-e53e-4196-a4e9-b8e992acd32f" providerId="AD" clId="Web-{2F92C0A2-D030-54FD-2E51-0E6CE167B45B}" dt="2024-01-18T20:27:36.121" v="37"/>
          <ac:picMkLst>
            <pc:docMk/>
            <pc:sldMk cId="705368203" sldId="257"/>
            <ac:picMk id="12" creationId="{08C33BD4-1B85-CFAB-2F96-B59B6B280B54}"/>
          </ac:picMkLst>
        </pc:picChg>
        <pc:picChg chg="del">
          <ac:chgData name="cclaveau75 Christopher" userId="S::cclaveau75@scol.qc.ca::419717d0-e53e-4196-a4e9-b8e992acd32f" providerId="AD" clId="Web-{2F92C0A2-D030-54FD-2E51-0E6CE167B45B}" dt="2024-01-18T20:27:36.121" v="36"/>
          <ac:picMkLst>
            <pc:docMk/>
            <pc:sldMk cId="705368203" sldId="257"/>
            <ac:picMk id="13" creationId="{F1E2684A-A57D-34DF-CBA8-297F69D4214D}"/>
          </ac:picMkLst>
        </pc:picChg>
        <pc:picChg chg="del">
          <ac:chgData name="cclaveau75 Christopher" userId="S::cclaveau75@scol.qc.ca::419717d0-e53e-4196-a4e9-b8e992acd32f" providerId="AD" clId="Web-{2F92C0A2-D030-54FD-2E51-0E6CE167B45B}" dt="2024-01-18T20:27:36.121" v="35"/>
          <ac:picMkLst>
            <pc:docMk/>
            <pc:sldMk cId="705368203" sldId="257"/>
            <ac:picMk id="14" creationId="{F6CD6AF4-2AE9-8040-BEB5-084882BBCE87}"/>
          </ac:picMkLst>
        </pc:picChg>
        <pc:picChg chg="del">
          <ac:chgData name="cclaveau75 Christopher" userId="S::cclaveau75@scol.qc.ca::419717d0-e53e-4196-a4e9-b8e992acd32f" providerId="AD" clId="Web-{2F92C0A2-D030-54FD-2E51-0E6CE167B45B}" dt="2024-01-18T20:27:36.121" v="34"/>
          <ac:picMkLst>
            <pc:docMk/>
            <pc:sldMk cId="705368203" sldId="257"/>
            <ac:picMk id="15" creationId="{30B5DC84-0A7E-6EEF-F4B3-D47DCD1FCD21}"/>
          </ac:picMkLst>
        </pc:picChg>
        <pc:picChg chg="del">
          <ac:chgData name="cclaveau75 Christopher" userId="S::cclaveau75@scol.qc.ca::419717d0-e53e-4196-a4e9-b8e992acd32f" providerId="AD" clId="Web-{2F92C0A2-D030-54FD-2E51-0E6CE167B45B}" dt="2024-01-18T20:27:36.121" v="33"/>
          <ac:picMkLst>
            <pc:docMk/>
            <pc:sldMk cId="705368203" sldId="257"/>
            <ac:picMk id="16" creationId="{387413A0-D273-3E62-5301-B7AF3027D54D}"/>
          </ac:picMkLst>
        </pc:picChg>
        <pc:picChg chg="del">
          <ac:chgData name="cclaveau75 Christopher" userId="S::cclaveau75@scol.qc.ca::419717d0-e53e-4196-a4e9-b8e992acd32f" providerId="AD" clId="Web-{2F92C0A2-D030-54FD-2E51-0E6CE167B45B}" dt="2024-01-18T20:27:36.121" v="32"/>
          <ac:picMkLst>
            <pc:docMk/>
            <pc:sldMk cId="705368203" sldId="257"/>
            <ac:picMk id="17" creationId="{6FF6ADED-68D6-4A8F-E406-F533BC21291E}"/>
          </ac:picMkLst>
        </pc:picChg>
        <pc:picChg chg="add mod">
          <ac:chgData name="cclaveau75 Christopher" userId="S::cclaveau75@scol.qc.ca::419717d0-e53e-4196-a4e9-b8e992acd32f" providerId="AD" clId="Web-{2F92C0A2-D030-54FD-2E51-0E6CE167B45B}" dt="2024-01-18T20:31:17.608" v="60" actId="1076"/>
          <ac:picMkLst>
            <pc:docMk/>
            <pc:sldMk cId="705368203" sldId="257"/>
            <ac:picMk id="18" creationId="{002D3B6B-BAC5-C0CF-50D4-4FCD5F65C603}"/>
          </ac:picMkLst>
        </pc:picChg>
        <pc:picChg chg="add mod">
          <ac:chgData name="cclaveau75 Christopher" userId="S::cclaveau75@scol.qc.ca::419717d0-e53e-4196-a4e9-b8e992acd32f" providerId="AD" clId="Web-{2F92C0A2-D030-54FD-2E51-0E6CE167B45B}" dt="2024-01-18T20:31:48.781" v="64" actId="14100"/>
          <ac:picMkLst>
            <pc:docMk/>
            <pc:sldMk cId="705368203" sldId="257"/>
            <ac:picMk id="19" creationId="{A17296E7-FAC6-DC66-67BC-D9554E434409}"/>
          </ac:picMkLst>
        </pc:picChg>
        <pc:picChg chg="add mod">
          <ac:chgData name="cclaveau75 Christopher" userId="S::cclaveau75@scol.qc.ca::419717d0-e53e-4196-a4e9-b8e992acd32f" providerId="AD" clId="Web-{2F92C0A2-D030-54FD-2E51-0E6CE167B45B}" dt="2024-01-18T20:32:28.500" v="69" actId="1076"/>
          <ac:picMkLst>
            <pc:docMk/>
            <pc:sldMk cId="705368203" sldId="257"/>
            <ac:picMk id="20" creationId="{7235C964-8B97-A170-264F-93C65B7DA9BF}"/>
          </ac:picMkLst>
        </pc:picChg>
        <pc:picChg chg="add mod">
          <ac:chgData name="cclaveau75 Christopher" userId="S::cclaveau75@scol.qc.ca::419717d0-e53e-4196-a4e9-b8e992acd32f" providerId="AD" clId="Web-{2F92C0A2-D030-54FD-2E51-0E6CE167B45B}" dt="2024-01-18T20:42:49.820" v="100" actId="1076"/>
          <ac:picMkLst>
            <pc:docMk/>
            <pc:sldMk cId="705368203" sldId="257"/>
            <ac:picMk id="21" creationId="{7538E83D-7354-FBF1-5D5B-F89AFC93C023}"/>
          </ac:picMkLst>
        </pc:picChg>
        <pc:picChg chg="add mod">
          <ac:chgData name="cclaveau75 Christopher" userId="S::cclaveau75@scol.qc.ca::419717d0-e53e-4196-a4e9-b8e992acd32f" providerId="AD" clId="Web-{2F92C0A2-D030-54FD-2E51-0E6CE167B45B}" dt="2024-01-18T20:42:49.836" v="101" actId="1076"/>
          <ac:picMkLst>
            <pc:docMk/>
            <pc:sldMk cId="705368203" sldId="257"/>
            <ac:picMk id="22" creationId="{8F8B148F-FF7E-BF85-B0C5-25812BD50D2C}"/>
          </ac:picMkLst>
        </pc:picChg>
        <pc:picChg chg="add mod">
          <ac:chgData name="cclaveau75 Christopher" userId="S::cclaveau75@scol.qc.ca::419717d0-e53e-4196-a4e9-b8e992acd32f" providerId="AD" clId="Web-{2F92C0A2-D030-54FD-2E51-0E6CE167B45B}" dt="2024-01-18T20:42:49.836" v="102" actId="1076"/>
          <ac:picMkLst>
            <pc:docMk/>
            <pc:sldMk cId="705368203" sldId="257"/>
            <ac:picMk id="23" creationId="{2E93CCFE-418B-7A82-6441-98933D3E5B52}"/>
          </ac:picMkLst>
        </pc:picChg>
        <pc:picChg chg="add mod">
          <ac:chgData name="cclaveau75 Christopher" userId="S::cclaveau75@scol.qc.ca::419717d0-e53e-4196-a4e9-b8e992acd32f" providerId="AD" clId="Web-{2F92C0A2-D030-54FD-2E51-0E6CE167B45B}" dt="2024-01-18T20:42:49.836" v="103" actId="1076"/>
          <ac:picMkLst>
            <pc:docMk/>
            <pc:sldMk cId="705368203" sldId="257"/>
            <ac:picMk id="24" creationId="{E933AC55-7605-AE25-F22C-925A8E1DD49E}"/>
          </ac:picMkLst>
        </pc:picChg>
        <pc:picChg chg="del">
          <ac:chgData name="cclaveau75 Christopher" userId="S::cclaveau75@scol.qc.ca::419717d0-e53e-4196-a4e9-b8e992acd32f" providerId="AD" clId="Web-{2F92C0A2-D030-54FD-2E51-0E6CE167B45B}" dt="2024-01-18T20:27:36.121" v="31"/>
          <ac:picMkLst>
            <pc:docMk/>
            <pc:sldMk cId="705368203" sldId="257"/>
            <ac:picMk id="25" creationId="{1115AD5A-851A-E423-13B9-ED603B1D36B6}"/>
          </ac:picMkLst>
        </pc:picChg>
        <pc:picChg chg="del">
          <ac:chgData name="cclaveau75 Christopher" userId="S::cclaveau75@scol.qc.ca::419717d0-e53e-4196-a4e9-b8e992acd32f" providerId="AD" clId="Web-{2F92C0A2-D030-54FD-2E51-0E6CE167B45B}" dt="2024-01-18T20:27:36.121" v="30"/>
          <ac:picMkLst>
            <pc:docMk/>
            <pc:sldMk cId="705368203" sldId="257"/>
            <ac:picMk id="26" creationId="{2AE41B18-B414-A653-D160-C16109C59E01}"/>
          </ac:picMkLst>
        </pc:picChg>
        <pc:picChg chg="del">
          <ac:chgData name="cclaveau75 Christopher" userId="S::cclaveau75@scol.qc.ca::419717d0-e53e-4196-a4e9-b8e992acd32f" providerId="AD" clId="Web-{2F92C0A2-D030-54FD-2E51-0E6CE167B45B}" dt="2024-01-18T20:27:36.121" v="29"/>
          <ac:picMkLst>
            <pc:docMk/>
            <pc:sldMk cId="705368203" sldId="257"/>
            <ac:picMk id="27" creationId="{F4C7101E-0347-50C6-B770-845EE190B585}"/>
          </ac:picMkLst>
        </pc:picChg>
        <pc:picChg chg="del">
          <ac:chgData name="cclaveau75 Christopher" userId="S::cclaveau75@scol.qc.ca::419717d0-e53e-4196-a4e9-b8e992acd32f" providerId="AD" clId="Web-{2F92C0A2-D030-54FD-2E51-0E6CE167B45B}" dt="2024-01-18T20:27:36.121" v="28"/>
          <ac:picMkLst>
            <pc:docMk/>
            <pc:sldMk cId="705368203" sldId="257"/>
            <ac:picMk id="28" creationId="{618C3810-B62D-655C-87E3-209CE2196DBB}"/>
          </ac:picMkLst>
        </pc:picChg>
        <pc:picChg chg="del">
          <ac:chgData name="cclaveau75 Christopher" userId="S::cclaveau75@scol.qc.ca::419717d0-e53e-4196-a4e9-b8e992acd32f" providerId="AD" clId="Web-{2F92C0A2-D030-54FD-2E51-0E6CE167B45B}" dt="2024-01-18T20:27:36.121" v="27"/>
          <ac:picMkLst>
            <pc:docMk/>
            <pc:sldMk cId="705368203" sldId="257"/>
            <ac:picMk id="29" creationId="{BB370AA8-9C1F-A7B1-5D03-E3C9BC9A9745}"/>
          </ac:picMkLst>
        </pc:picChg>
        <pc:picChg chg="del">
          <ac:chgData name="cclaveau75 Christopher" userId="S::cclaveau75@scol.qc.ca::419717d0-e53e-4196-a4e9-b8e992acd32f" providerId="AD" clId="Web-{2F92C0A2-D030-54FD-2E51-0E6CE167B45B}" dt="2024-01-18T20:27:36.121" v="26"/>
          <ac:picMkLst>
            <pc:docMk/>
            <pc:sldMk cId="705368203" sldId="257"/>
            <ac:picMk id="30" creationId="{9465A7EE-8D06-B6B2-6CDA-7B0CDD3E9BD8}"/>
          </ac:picMkLst>
        </pc:picChg>
        <pc:picChg chg="add mod">
          <ac:chgData name="cclaveau75 Christopher" userId="S::cclaveau75@scol.qc.ca::419717d0-e53e-4196-a4e9-b8e992acd32f" providerId="AD" clId="Web-{2F92C0A2-D030-54FD-2E51-0E6CE167B45B}" dt="2024-01-18T20:42:49.836" v="104" actId="1076"/>
          <ac:picMkLst>
            <pc:docMk/>
            <pc:sldMk cId="705368203" sldId="257"/>
            <ac:picMk id="31" creationId="{3F559E33-8EE8-2A8A-27CF-B2C7B0D900A9}"/>
          </ac:picMkLst>
        </pc:picChg>
        <pc:picChg chg="del">
          <ac:chgData name="cclaveau75 Christopher" userId="S::cclaveau75@scol.qc.ca::419717d0-e53e-4196-a4e9-b8e992acd32f" providerId="AD" clId="Web-{2F92C0A2-D030-54FD-2E51-0E6CE167B45B}" dt="2024-01-18T20:27:36.121" v="25"/>
          <ac:picMkLst>
            <pc:docMk/>
            <pc:sldMk cId="705368203" sldId="257"/>
            <ac:picMk id="32" creationId="{627B5357-5716-415D-CD07-ED9174E6B7BD}"/>
          </ac:picMkLst>
        </pc:picChg>
        <pc:picChg chg="del">
          <ac:chgData name="cclaveau75 Christopher" userId="S::cclaveau75@scol.qc.ca::419717d0-e53e-4196-a4e9-b8e992acd32f" providerId="AD" clId="Web-{2F92C0A2-D030-54FD-2E51-0E6CE167B45B}" dt="2024-01-18T20:27:36.121" v="24"/>
          <ac:picMkLst>
            <pc:docMk/>
            <pc:sldMk cId="705368203" sldId="257"/>
            <ac:picMk id="33" creationId="{822A43A0-9AD1-7D24-DA13-FEBF62E664B8}"/>
          </ac:picMkLst>
        </pc:picChg>
        <pc:picChg chg="add mod">
          <ac:chgData name="cclaveau75 Christopher" userId="S::cclaveau75@scol.qc.ca::419717d0-e53e-4196-a4e9-b8e992acd32f" providerId="AD" clId="Web-{2F92C0A2-D030-54FD-2E51-0E6CE167B45B}" dt="2024-01-18T20:42:52.211" v="105" actId="1076"/>
          <ac:picMkLst>
            <pc:docMk/>
            <pc:sldMk cId="705368203" sldId="257"/>
            <ac:picMk id="34" creationId="{6C060622-B5FC-E15B-A084-7823027E2FEB}"/>
          </ac:picMkLst>
        </pc:picChg>
        <pc:picChg chg="del">
          <ac:chgData name="cclaveau75 Christopher" userId="S::cclaveau75@scol.qc.ca::419717d0-e53e-4196-a4e9-b8e992acd32f" providerId="AD" clId="Web-{2F92C0A2-D030-54FD-2E51-0E6CE167B45B}" dt="2024-01-18T20:27:36.106" v="23"/>
          <ac:picMkLst>
            <pc:docMk/>
            <pc:sldMk cId="705368203" sldId="257"/>
            <ac:picMk id="35" creationId="{6DE3AEF0-995C-4810-20B9-1F575B15B71C}"/>
          </ac:picMkLst>
        </pc:picChg>
        <pc:picChg chg="del">
          <ac:chgData name="cclaveau75 Christopher" userId="S::cclaveau75@scol.qc.ca::419717d0-e53e-4196-a4e9-b8e992acd32f" providerId="AD" clId="Web-{2F92C0A2-D030-54FD-2E51-0E6CE167B45B}" dt="2024-01-18T20:27:36.106" v="22"/>
          <ac:picMkLst>
            <pc:docMk/>
            <pc:sldMk cId="705368203" sldId="257"/>
            <ac:picMk id="36" creationId="{4AEEA3D1-B66A-ED2D-FCB7-CE3BE6E9F9EC}"/>
          </ac:picMkLst>
        </pc:picChg>
        <pc:picChg chg="add del mod">
          <ac:chgData name="cclaveau75 Christopher" userId="S::cclaveau75@scol.qc.ca::419717d0-e53e-4196-a4e9-b8e992acd32f" providerId="AD" clId="Web-{2F92C0A2-D030-54FD-2E51-0E6CE167B45B}" dt="2024-01-18T20:43:21.883" v="107"/>
          <ac:picMkLst>
            <pc:docMk/>
            <pc:sldMk cId="705368203" sldId="257"/>
            <ac:picMk id="37" creationId="{589E980B-2EFC-3BEA-5D0C-3E595748B121}"/>
          </ac:picMkLst>
        </pc:picChg>
        <pc:picChg chg="add mod">
          <ac:chgData name="cclaveau75 Christopher" userId="S::cclaveau75@scol.qc.ca::419717d0-e53e-4196-a4e9-b8e992acd32f" providerId="AD" clId="Web-{2F92C0A2-D030-54FD-2E51-0E6CE167B45B}" dt="2024-01-18T20:53:54.969" v="239" actId="1076"/>
          <ac:picMkLst>
            <pc:docMk/>
            <pc:sldMk cId="705368203" sldId="257"/>
            <ac:picMk id="38" creationId="{52EB8B3E-49CE-51BE-C970-CEFBEDFFC9D4}"/>
          </ac:picMkLst>
        </pc:picChg>
        <pc:picChg chg="add mod">
          <ac:chgData name="cclaveau75 Christopher" userId="S::cclaveau75@scol.qc.ca::419717d0-e53e-4196-a4e9-b8e992acd32f" providerId="AD" clId="Web-{2F92C0A2-D030-54FD-2E51-0E6CE167B45B}" dt="2024-01-18T20:45:22.619" v="113" actId="1076"/>
          <ac:picMkLst>
            <pc:docMk/>
            <pc:sldMk cId="705368203" sldId="257"/>
            <ac:picMk id="49" creationId="{88A329A6-6DDD-2ED8-4C34-1630063EF94E}"/>
          </ac:picMkLst>
        </pc:picChg>
        <pc:picChg chg="add mod">
          <ac:chgData name="cclaveau75 Christopher" userId="S::cclaveau75@scol.qc.ca::419717d0-e53e-4196-a4e9-b8e992acd32f" providerId="AD" clId="Web-{2F92C0A2-D030-54FD-2E51-0E6CE167B45B}" dt="2024-01-18T20:46:15.979" v="121" actId="14100"/>
          <ac:picMkLst>
            <pc:docMk/>
            <pc:sldMk cId="705368203" sldId="257"/>
            <ac:picMk id="50" creationId="{DEC2DFD0-E61E-1DBD-3436-9F2DC91917C2}"/>
          </ac:picMkLst>
        </pc:picChg>
        <pc:picChg chg="add mod">
          <ac:chgData name="cclaveau75 Christopher" userId="S::cclaveau75@scol.qc.ca::419717d0-e53e-4196-a4e9-b8e992acd32f" providerId="AD" clId="Web-{2F92C0A2-D030-54FD-2E51-0E6CE167B45B}" dt="2024-01-18T20:47:03.417" v="130" actId="14100"/>
          <ac:picMkLst>
            <pc:docMk/>
            <pc:sldMk cId="705368203" sldId="257"/>
            <ac:picMk id="51" creationId="{258D8186-0925-28B1-319F-FD6B2A0FDBE2}"/>
          </ac:picMkLst>
        </pc:picChg>
        <pc:picChg chg="add del mod">
          <ac:chgData name="cclaveau75 Christopher" userId="S::cclaveau75@scol.qc.ca::419717d0-e53e-4196-a4e9-b8e992acd32f" providerId="AD" clId="Web-{2F92C0A2-D030-54FD-2E51-0E6CE167B45B}" dt="2024-01-18T20:48:08.371" v="132"/>
          <ac:picMkLst>
            <pc:docMk/>
            <pc:sldMk cId="705368203" sldId="257"/>
            <ac:picMk id="53" creationId="{6FC1BB7D-17BA-2287-FCFD-7F9DDB880ED7}"/>
          </ac:picMkLst>
        </pc:picChg>
        <pc:picChg chg="mod">
          <ac:chgData name="cclaveau75 Christopher" userId="S::cclaveau75@scol.qc.ca::419717d0-e53e-4196-a4e9-b8e992acd32f" providerId="AD" clId="Web-{2F92C0A2-D030-54FD-2E51-0E6CE167B45B}" dt="2024-01-18T20:27:38.668" v="38" actId="1076"/>
          <ac:picMkLst>
            <pc:docMk/>
            <pc:sldMk cId="705368203" sldId="257"/>
            <ac:picMk id="54" creationId="{1522963B-23A0-EE82-C25B-CCC3DE540A93}"/>
          </ac:picMkLst>
        </pc:picChg>
        <pc:picChg chg="add mod">
          <ac:chgData name="cclaveau75 Christopher" userId="S::cclaveau75@scol.qc.ca::419717d0-e53e-4196-a4e9-b8e992acd32f" providerId="AD" clId="Web-{2F92C0A2-D030-54FD-2E51-0E6CE167B45B}" dt="2024-01-18T20:48:26.902" v="136" actId="14100"/>
          <ac:picMkLst>
            <pc:docMk/>
            <pc:sldMk cId="705368203" sldId="257"/>
            <ac:picMk id="55" creationId="{119B37F4-8536-3C4A-68D5-3E45D2C4A96F}"/>
          </ac:picMkLst>
        </pc:picChg>
        <pc:picChg chg="add mod">
          <ac:chgData name="cclaveau75 Christopher" userId="S::cclaveau75@scol.qc.ca::419717d0-e53e-4196-a4e9-b8e992acd32f" providerId="AD" clId="Web-{2F92C0A2-D030-54FD-2E51-0E6CE167B45B}" dt="2024-01-18T20:48:47.981" v="140" actId="14100"/>
          <ac:picMkLst>
            <pc:docMk/>
            <pc:sldMk cId="705368203" sldId="257"/>
            <ac:picMk id="56" creationId="{F841B11F-5433-C92B-EB63-3145AF9B73F7}"/>
          </ac:picMkLst>
        </pc:picChg>
        <pc:picChg chg="add mod">
          <ac:chgData name="cclaveau75 Christopher" userId="S::cclaveau75@scol.qc.ca::419717d0-e53e-4196-a4e9-b8e992acd32f" providerId="AD" clId="Web-{2F92C0A2-D030-54FD-2E51-0E6CE167B45B}" dt="2024-01-18T20:49:28.637" v="143" actId="1076"/>
          <ac:picMkLst>
            <pc:docMk/>
            <pc:sldMk cId="705368203" sldId="257"/>
            <ac:picMk id="57" creationId="{33AB6BE7-782A-83B1-8470-06AEE89E0C04}"/>
          </ac:picMkLst>
        </pc:picChg>
      </pc:sldChg>
      <pc:sldChg chg="add del replId">
        <pc:chgData name="cclaveau75 Christopher" userId="S::cclaveau75@scol.qc.ca::419717d0-e53e-4196-a4e9-b8e992acd32f" providerId="AD" clId="Web-{2F92C0A2-D030-54FD-2E51-0E6CE167B45B}" dt="2024-01-18T20:45:58.760" v="116"/>
        <pc:sldMkLst>
          <pc:docMk/>
          <pc:sldMk cId="977341337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jpe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jpeg"/><Relationship Id="rId19" Type="http://schemas.openxmlformats.org/officeDocument/2006/relationships/image" Target="../media/image18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tableau </a:t>
            </a:r>
            <a:r>
              <a:rPr lang="en-US" dirty="0" err="1">
                <a:ea typeface="+mj-lt"/>
                <a:cs typeface="+mj-lt"/>
              </a:rPr>
              <a:t>periodique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Picture 53" descr="Potassium - Energy Education">
            <a:extLst>
              <a:ext uri="{FF2B5EF4-FFF2-40B4-BE49-F238E27FC236}">
                <a16:creationId xmlns:a16="http://schemas.microsoft.com/office/drawing/2014/main" id="{1522963B-23A0-EE82-C25B-CCC3DE540A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513" y="4881918"/>
            <a:ext cx="1377350" cy="1378616"/>
          </a:xfrm>
          <a:prstGeom prst="rect">
            <a:avLst/>
          </a:prstGeom>
        </p:spPr>
      </p:pic>
      <p:pic>
        <p:nvPicPr>
          <p:cNvPr id="2" name="Picture 1" descr="Sodium - Energy Education">
            <a:extLst>
              <a:ext uri="{FF2B5EF4-FFF2-40B4-BE49-F238E27FC236}">
                <a16:creationId xmlns:a16="http://schemas.microsoft.com/office/drawing/2014/main" id="{4D2949F6-8B5E-7242-D86D-62A22B8923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514" y="3516068"/>
            <a:ext cx="1377351" cy="1378616"/>
          </a:xfrm>
          <a:prstGeom prst="rect">
            <a:avLst/>
          </a:prstGeom>
        </p:spPr>
      </p:pic>
      <p:pic>
        <p:nvPicPr>
          <p:cNvPr id="3" name="Picture 2" descr="Lithium Facts">
            <a:extLst>
              <a:ext uri="{FF2B5EF4-FFF2-40B4-BE49-F238E27FC236}">
                <a16:creationId xmlns:a16="http://schemas.microsoft.com/office/drawing/2014/main" id="{7F2AEEF9-A9C5-1D18-5083-B1058AB1FE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8777" y="2229928"/>
            <a:ext cx="1204824" cy="1190447"/>
          </a:xfrm>
          <a:prstGeom prst="rect">
            <a:avLst/>
          </a:prstGeom>
        </p:spPr>
      </p:pic>
      <p:pic>
        <p:nvPicPr>
          <p:cNvPr id="11" name="Picture 10" descr="Hydrogen - Energy Education">
            <a:extLst>
              <a:ext uri="{FF2B5EF4-FFF2-40B4-BE49-F238E27FC236}">
                <a16:creationId xmlns:a16="http://schemas.microsoft.com/office/drawing/2014/main" id="{43D496AE-AA5D-C827-3F21-EF0286DB3F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2611" y="690623"/>
            <a:ext cx="1197156" cy="1192302"/>
          </a:xfrm>
          <a:prstGeom prst="rect">
            <a:avLst/>
          </a:prstGeom>
        </p:spPr>
      </p:pic>
      <p:pic>
        <p:nvPicPr>
          <p:cNvPr id="18" name="Picture 17" descr="Beryllium Facts">
            <a:extLst>
              <a:ext uri="{FF2B5EF4-FFF2-40B4-BE49-F238E27FC236}">
                <a16:creationId xmlns:a16="http://schemas.microsoft.com/office/drawing/2014/main" id="{002D3B6B-BAC5-C0CF-50D4-4FCD5F65C60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51494" y="2229928"/>
            <a:ext cx="1247955" cy="1233578"/>
          </a:xfrm>
          <a:prstGeom prst="rect">
            <a:avLst/>
          </a:prstGeom>
        </p:spPr>
      </p:pic>
      <p:pic>
        <p:nvPicPr>
          <p:cNvPr id="19" name="Picture 18" descr="Magnesium - Energy Education">
            <a:extLst>
              <a:ext uri="{FF2B5EF4-FFF2-40B4-BE49-F238E27FC236}">
                <a16:creationId xmlns:a16="http://schemas.microsoft.com/office/drawing/2014/main" id="{A17296E7-FAC6-DC66-67BC-D9554E43440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78966" y="3517317"/>
            <a:ext cx="1477992" cy="1376119"/>
          </a:xfrm>
          <a:prstGeom prst="rect">
            <a:avLst/>
          </a:prstGeom>
        </p:spPr>
      </p:pic>
      <p:pic>
        <p:nvPicPr>
          <p:cNvPr id="20" name="Picture 19" descr="Calcium - Energy Education">
            <a:extLst>
              <a:ext uri="{FF2B5EF4-FFF2-40B4-BE49-F238E27FC236}">
                <a16:creationId xmlns:a16="http://schemas.microsoft.com/office/drawing/2014/main" id="{7235C964-8B97-A170-264F-93C65B7DA9B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22098" y="4888014"/>
            <a:ext cx="1434860" cy="1409557"/>
          </a:xfrm>
          <a:prstGeom prst="rect">
            <a:avLst/>
          </a:prstGeom>
        </p:spPr>
      </p:pic>
      <p:pic>
        <p:nvPicPr>
          <p:cNvPr id="21" name="Picture 20" descr="300+ Symbol For Boron Stock Photos, Pictures &amp; Royalty-Free Images - iStock">
            <a:extLst>
              <a:ext uri="{FF2B5EF4-FFF2-40B4-BE49-F238E27FC236}">
                <a16:creationId xmlns:a16="http://schemas.microsoft.com/office/drawing/2014/main" id="{7538E83D-7354-FBF1-5D5B-F89AFC93C02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13764" y="2194387"/>
            <a:ext cx="1362170" cy="1333416"/>
          </a:xfrm>
          <a:prstGeom prst="rect">
            <a:avLst/>
          </a:prstGeom>
        </p:spPr>
      </p:pic>
      <p:pic>
        <p:nvPicPr>
          <p:cNvPr id="22" name="Picture 21" descr="Carbon Periodic Table Vector Images (over 360)">
            <a:extLst>
              <a:ext uri="{FF2B5EF4-FFF2-40B4-BE49-F238E27FC236}">
                <a16:creationId xmlns:a16="http://schemas.microsoft.com/office/drawing/2014/main" id="{8F8B148F-FF7E-BF85-B0C5-25812BD50D2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14513" y="2215551"/>
            <a:ext cx="1377351" cy="1362974"/>
          </a:xfrm>
          <a:prstGeom prst="rect">
            <a:avLst/>
          </a:prstGeom>
        </p:spPr>
      </p:pic>
      <p:pic>
        <p:nvPicPr>
          <p:cNvPr id="23" name="Picture 22" descr="List of old element symbols. | Element symbols, Science notes, Symbols">
            <a:extLst>
              <a:ext uri="{FF2B5EF4-FFF2-40B4-BE49-F238E27FC236}">
                <a16:creationId xmlns:a16="http://schemas.microsoft.com/office/drawing/2014/main" id="{2E93CCFE-418B-7A82-6441-98933D3E5B5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80361" y="2287437"/>
            <a:ext cx="1262333" cy="1233578"/>
          </a:xfrm>
          <a:prstGeom prst="rect">
            <a:avLst/>
          </a:prstGeom>
        </p:spPr>
      </p:pic>
      <p:pic>
        <p:nvPicPr>
          <p:cNvPr id="24" name="Picture 23" descr="Oxygen Facts">
            <a:extLst>
              <a:ext uri="{FF2B5EF4-FFF2-40B4-BE49-F238E27FC236}">
                <a16:creationId xmlns:a16="http://schemas.microsoft.com/office/drawing/2014/main" id="{E933AC55-7605-AE25-F22C-925A8E1DD49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146211" y="2301814"/>
            <a:ext cx="1291087" cy="1233578"/>
          </a:xfrm>
          <a:prstGeom prst="rect">
            <a:avLst/>
          </a:prstGeom>
        </p:spPr>
      </p:pic>
      <p:pic>
        <p:nvPicPr>
          <p:cNvPr id="31" name="Picture 30" descr="Fluorine Facts">
            <a:extLst>
              <a:ext uri="{FF2B5EF4-FFF2-40B4-BE49-F238E27FC236}">
                <a16:creationId xmlns:a16="http://schemas.microsoft.com/office/drawing/2014/main" id="{3F559E33-8EE8-2A8A-27CF-B2C7B0D900A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540815" y="2258683"/>
            <a:ext cx="1176069" cy="1276711"/>
          </a:xfrm>
          <a:prstGeom prst="rect">
            <a:avLst/>
          </a:prstGeom>
        </p:spPr>
      </p:pic>
      <p:pic>
        <p:nvPicPr>
          <p:cNvPr id="34" name="Picture 33" descr="Neon Facts">
            <a:extLst>
              <a:ext uri="{FF2B5EF4-FFF2-40B4-BE49-F238E27FC236}">
                <a16:creationId xmlns:a16="http://schemas.microsoft.com/office/drawing/2014/main" id="{6C060622-B5FC-E15B-A084-7823027E2FE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820399" y="2301814"/>
            <a:ext cx="1247956" cy="1233579"/>
          </a:xfrm>
          <a:prstGeom prst="rect">
            <a:avLst/>
          </a:prstGeom>
        </p:spPr>
      </p:pic>
      <p:pic>
        <p:nvPicPr>
          <p:cNvPr id="38" name="Picture 37" descr="Element Cards of the Periodic Table">
            <a:extLst>
              <a:ext uri="{FF2B5EF4-FFF2-40B4-BE49-F238E27FC236}">
                <a16:creationId xmlns:a16="http://schemas.microsoft.com/office/drawing/2014/main" id="{52EB8B3E-49CE-51BE-C970-CEFBEDFFC9D4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820399" y="1050984"/>
            <a:ext cx="1262333" cy="1233578"/>
          </a:xfrm>
          <a:prstGeom prst="rect">
            <a:avLst/>
          </a:prstGeom>
        </p:spPr>
      </p:pic>
      <p:pic>
        <p:nvPicPr>
          <p:cNvPr id="49" name="Picture 48" descr="5,800+ Aluminum Element Symbol Stock Illustrations, Royalty-Free Vector  Graphics &amp; Clip Art - iStock">
            <a:extLst>
              <a:ext uri="{FF2B5EF4-FFF2-40B4-BE49-F238E27FC236}">
                <a16:creationId xmlns:a16="http://schemas.microsoft.com/office/drawing/2014/main" id="{88A329A6-6DDD-2ED8-4C34-1630063EF94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041878" y="3459595"/>
            <a:ext cx="1362169" cy="1376546"/>
          </a:xfrm>
          <a:prstGeom prst="rect">
            <a:avLst/>
          </a:prstGeom>
        </p:spPr>
      </p:pic>
      <p:pic>
        <p:nvPicPr>
          <p:cNvPr id="50" name="Picture 49" descr="Chemical Symbol Clipart Hd PNG, Silicium Chemical Symbol Mendeleev Table,  Scientific, Design, Vector PNG Image For Free Download">
            <a:extLst>
              <a:ext uri="{FF2B5EF4-FFF2-40B4-BE49-F238E27FC236}">
                <a16:creationId xmlns:a16="http://schemas.microsoft.com/office/drawing/2014/main" id="{DEC2DFD0-E61E-1DBD-3436-9F2DC91917C2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414513" y="3523890"/>
            <a:ext cx="1276711" cy="1305465"/>
          </a:xfrm>
          <a:prstGeom prst="rect">
            <a:avLst/>
          </a:prstGeom>
        </p:spPr>
      </p:pic>
      <p:pic>
        <p:nvPicPr>
          <p:cNvPr id="51" name="Picture 50" descr="Phosphorus Facts">
            <a:extLst>
              <a:ext uri="{FF2B5EF4-FFF2-40B4-BE49-F238E27FC236}">
                <a16:creationId xmlns:a16="http://schemas.microsoft.com/office/drawing/2014/main" id="{258D8186-0925-28B1-319F-FD6B2A0FDBE2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6737229" y="3581401"/>
            <a:ext cx="1305465" cy="1233577"/>
          </a:xfrm>
          <a:prstGeom prst="rect">
            <a:avLst/>
          </a:prstGeom>
        </p:spPr>
      </p:pic>
      <p:pic>
        <p:nvPicPr>
          <p:cNvPr id="55" name="Picture 54" descr="Tableau Périodique Du Soufre Du Vecteur Elements Illustration de Vecteur -  Illustration du périodique, science: 161995307">
            <a:extLst>
              <a:ext uri="{FF2B5EF4-FFF2-40B4-BE49-F238E27FC236}">
                <a16:creationId xmlns:a16="http://schemas.microsoft.com/office/drawing/2014/main" id="{119B37F4-8536-3C4A-68D5-3E45D2C4A96F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146211" y="3581400"/>
            <a:ext cx="1276709" cy="1305463"/>
          </a:xfrm>
          <a:prstGeom prst="rect">
            <a:avLst/>
          </a:prstGeom>
        </p:spPr>
      </p:pic>
      <p:pic>
        <p:nvPicPr>
          <p:cNvPr id="56" name="Picture 55" descr="Chlorine - Energy Education">
            <a:extLst>
              <a:ext uri="{FF2B5EF4-FFF2-40B4-BE49-F238E27FC236}">
                <a16:creationId xmlns:a16="http://schemas.microsoft.com/office/drawing/2014/main" id="{F841B11F-5433-C92B-EB63-3145AF9B73F7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9425743" y="3583531"/>
            <a:ext cx="1334325" cy="1401842"/>
          </a:xfrm>
          <a:prstGeom prst="rect">
            <a:avLst/>
          </a:prstGeom>
        </p:spPr>
      </p:pic>
      <p:pic>
        <p:nvPicPr>
          <p:cNvPr id="57" name="Picture 56" descr="Argon Stock Illustrations – 1,997 Argon Stock Illustrations, Vectors &amp;  Clipart - Dreamstime">
            <a:extLst>
              <a:ext uri="{FF2B5EF4-FFF2-40B4-BE49-F238E27FC236}">
                <a16:creationId xmlns:a16="http://schemas.microsoft.com/office/drawing/2014/main" id="{33AB6BE7-782A-83B1-8470-06AEE89E0C04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0820400" y="3610155"/>
            <a:ext cx="1219200" cy="1233577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C698A9C4-EF00-FB03-22FD-B57354D7DFD1}"/>
              </a:ext>
            </a:extLst>
          </p:cNvPr>
          <p:cNvSpPr txBox="1"/>
          <p:nvPr/>
        </p:nvSpPr>
        <p:spPr>
          <a:xfrm>
            <a:off x="974785" y="140897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err="1">
                <a:cs typeface="Calibri"/>
              </a:rPr>
              <a:t>Alcalins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dirty="0">
                <a:cs typeface="Calibri"/>
              </a:rPr>
              <a:t>    I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869C56A-07D7-9B5B-6CEA-EDF62A01E040}"/>
              </a:ext>
            </a:extLst>
          </p:cNvPr>
          <p:cNvSpPr txBox="1"/>
          <p:nvPr/>
        </p:nvSpPr>
        <p:spPr>
          <a:xfrm>
            <a:off x="2303253" y="1247954"/>
            <a:ext cx="1362973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err="1">
                <a:cs typeface="Calibri"/>
              </a:rPr>
              <a:t>Alcalino-Terreux</a:t>
            </a:r>
            <a:r>
              <a:rPr lang="en-US" b="1" dirty="0">
                <a:cs typeface="Calibri"/>
              </a:rPr>
              <a:t> </a:t>
            </a:r>
          </a:p>
          <a:p>
            <a:r>
              <a:rPr lang="en-US" dirty="0">
                <a:cs typeface="Calibri"/>
              </a:rPr>
              <a:t>      II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46E9EE7-E33C-3080-F4CA-3D90E7AA4503}"/>
              </a:ext>
            </a:extLst>
          </p:cNvPr>
          <p:cNvSpPr txBox="1"/>
          <p:nvPr/>
        </p:nvSpPr>
        <p:spPr>
          <a:xfrm>
            <a:off x="9658709" y="1388852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1" dirty="0" err="1">
                <a:cs typeface="Calibri"/>
              </a:rPr>
              <a:t>Alogène</a:t>
            </a:r>
            <a:endParaRPr lang="en-US" b="1">
              <a:cs typeface="Calibri"/>
            </a:endParaRPr>
          </a:p>
          <a:p>
            <a:r>
              <a:rPr lang="en-US" dirty="0">
                <a:cs typeface="Calibri"/>
              </a:rPr>
              <a:t>    VII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3A8CDFF-F58C-1FCF-3B2C-DB6EDB0338FB}"/>
              </a:ext>
            </a:extLst>
          </p:cNvPr>
          <p:cNvSpPr txBox="1"/>
          <p:nvPr/>
        </p:nvSpPr>
        <p:spPr>
          <a:xfrm>
            <a:off x="10826150" y="2875"/>
            <a:ext cx="274320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cs typeface="Calibri"/>
              </a:rPr>
              <a:t>Gaz </a:t>
            </a:r>
            <a:r>
              <a:rPr lang="en-US" b="1" err="1">
                <a:cs typeface="Calibri"/>
              </a:rPr>
              <a:t>rares</a:t>
            </a:r>
            <a:endParaRPr lang="en-US" b="1">
              <a:cs typeface="Calibri"/>
            </a:endParaRPr>
          </a:p>
          <a:p>
            <a:r>
              <a:rPr lang="en-US" b="1">
                <a:cs typeface="Calibri"/>
              </a:rPr>
              <a:t>Gaz </a:t>
            </a:r>
            <a:r>
              <a:rPr lang="en-US" b="1" err="1">
                <a:cs typeface="Calibri"/>
              </a:rPr>
              <a:t>inerte</a:t>
            </a:r>
            <a:endParaRPr lang="en-US" b="1" dirty="0" err="1">
              <a:cs typeface="Calibri"/>
            </a:endParaRPr>
          </a:p>
          <a:p>
            <a:r>
              <a:rPr lang="en-US" b="1" dirty="0">
                <a:cs typeface="Calibri"/>
              </a:rPr>
              <a:t>Gaz noble</a:t>
            </a:r>
          </a:p>
          <a:p>
            <a:r>
              <a:rPr lang="en-US" dirty="0">
                <a:cs typeface="Calibri"/>
              </a:rPr>
              <a:t>      VIIIA</a:t>
            </a:r>
          </a:p>
        </p:txBody>
      </p:sp>
    </p:spTree>
    <p:extLst>
      <p:ext uri="{BB962C8B-B14F-4D97-AF65-F5344CB8AC3E}">
        <p14:creationId xmlns:p14="http://schemas.microsoft.com/office/powerpoint/2010/main" val="705368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tableau periodique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220</cp:revision>
  <dcterms:created xsi:type="dcterms:W3CDTF">2024-01-18T20:02:01Z</dcterms:created>
  <dcterms:modified xsi:type="dcterms:W3CDTF">2024-01-19T14:36:50Z</dcterms:modified>
</cp:coreProperties>
</file>