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BDDF16-E078-FD26-A528-118D10F22238}" v="364" dt="2024-04-25T19:15:17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minéraux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Christopher Claveau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BAB6F-D7BD-09AE-1DBB-CA602BE38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9AF64-C2D6-E7D7-BE5B-CF1C324AE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dirty="0"/>
              <a:t>Quelle </a:t>
            </a:r>
            <a:r>
              <a:rPr lang="fr-CA" dirty="0" err="1"/>
              <a:t>minérau</a:t>
            </a:r>
            <a:r>
              <a:rPr lang="fr-CA" dirty="0"/>
              <a:t> fait un trait rouge-brun?</a:t>
            </a:r>
          </a:p>
          <a:p>
            <a:pPr marL="0" indent="0">
              <a:buNone/>
            </a:pPr>
            <a:r>
              <a:rPr lang="fr-CA" dirty="0"/>
              <a:t>A) Talc</a:t>
            </a:r>
            <a:br>
              <a:rPr lang="fr-CA" dirty="0"/>
            </a:br>
            <a:r>
              <a:rPr lang="fr-CA" dirty="0"/>
              <a:t>B) Hématite</a:t>
            </a:r>
            <a:br>
              <a:rPr lang="fr-CA" dirty="0"/>
            </a:br>
            <a:r>
              <a:rPr lang="fr-CA" dirty="0"/>
              <a:t>C) Pyrite</a:t>
            </a:r>
          </a:p>
        </p:txBody>
      </p:sp>
    </p:spTree>
    <p:extLst>
      <p:ext uri="{BB962C8B-B14F-4D97-AF65-F5344CB8AC3E}">
        <p14:creationId xmlns:p14="http://schemas.microsoft.com/office/powerpoint/2010/main" val="314016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723EC-1643-3CF3-D6AB-F8F04BD2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Répons</a:t>
            </a:r>
            <a:r>
              <a:rPr lang="en-US" dirty="0"/>
              <a:t> question 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06E07-FEDB-FAB3-CE10-77C984094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12731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F0D85-C292-7D7B-1DCB-F14C82C8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B61B-2495-2F07-0ACE-FCC391DEA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dirty="0"/>
              <a:t>Quelle est le minerai noir qui a une dureté de 2,5 et qui tache les doigt?</a:t>
            </a:r>
          </a:p>
          <a:p>
            <a:pPr marL="0" indent="0">
              <a:buNone/>
            </a:pPr>
            <a:r>
              <a:rPr lang="fr-CA" dirty="0"/>
              <a:t>A) Graphite</a:t>
            </a:r>
            <a:br>
              <a:rPr lang="fr-CA" dirty="0"/>
            </a:br>
            <a:r>
              <a:rPr lang="fr-CA" dirty="0"/>
              <a:t>B) Calcite</a:t>
            </a:r>
            <a:br>
              <a:rPr lang="fr-CA" dirty="0"/>
            </a:br>
            <a:r>
              <a:rPr lang="fr-CA" dirty="0"/>
              <a:t>C) Galène</a:t>
            </a:r>
          </a:p>
        </p:txBody>
      </p:sp>
    </p:spTree>
    <p:extLst>
      <p:ext uri="{BB962C8B-B14F-4D97-AF65-F5344CB8AC3E}">
        <p14:creationId xmlns:p14="http://schemas.microsoft.com/office/powerpoint/2010/main" val="116040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FA033-870F-DD46-DDCA-2CA5A8DD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</a:t>
            </a:r>
            <a:r>
              <a:rPr lang="en-US" dirty="0"/>
              <a:t> question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DD1BB-CA7C-5781-7F85-7E5C26FD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378537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EBC1-8BA6-AC5F-5762-D0A51F84B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67CB2-47E2-E225-B2F4-4651E6B99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dirty="0"/>
              <a:t>Quelle est le minéral ayant une dureté inférieur à 2,5?</a:t>
            </a:r>
          </a:p>
          <a:p>
            <a:pPr marL="0" indent="0">
              <a:buNone/>
            </a:pPr>
            <a:r>
              <a:rPr lang="fr-CA" dirty="0"/>
              <a:t>A) Magnétite</a:t>
            </a:r>
            <a:br>
              <a:rPr lang="fr-CA" dirty="0"/>
            </a:br>
            <a:r>
              <a:rPr lang="fr-CA" dirty="0"/>
              <a:t>B) Talc</a:t>
            </a:r>
            <a:br>
              <a:rPr lang="fr-CA" dirty="0"/>
            </a:br>
            <a:r>
              <a:rPr lang="fr-CA" dirty="0"/>
              <a:t>C) Calcite</a:t>
            </a:r>
          </a:p>
        </p:txBody>
      </p:sp>
    </p:spTree>
    <p:extLst>
      <p:ext uri="{BB962C8B-B14F-4D97-AF65-F5344CB8AC3E}">
        <p14:creationId xmlns:p14="http://schemas.microsoft.com/office/powerpoint/2010/main" val="3970182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7F345-2169-70E4-3333-B1A56D6A6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</a:t>
            </a:r>
            <a:r>
              <a:rPr lang="en-US" dirty="0"/>
              <a:t> question 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9D29B-3B32-FF8A-AC70-5E71F4C2B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1591761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73165-4D1D-8213-CE6B-05E6686A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5453D-346E-F16B-3460-E96D17FE3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dirty="0"/>
              <a:t>Quelle </a:t>
            </a:r>
            <a:r>
              <a:rPr lang="fr-CA" dirty="0" err="1"/>
              <a:t>mineral</a:t>
            </a:r>
            <a:r>
              <a:rPr lang="fr-CA" dirty="0"/>
              <a:t> ayant une forte effervescence (</a:t>
            </a:r>
            <a:r>
              <a:rPr lang="fr-CA" dirty="0" err="1"/>
              <a:t>eff</a:t>
            </a:r>
            <a:r>
              <a:rPr lang="fr-CA" dirty="0"/>
              <a:t>+)?</a:t>
            </a:r>
          </a:p>
          <a:p>
            <a:pPr marL="0" indent="0">
              <a:buNone/>
            </a:pPr>
            <a:r>
              <a:rPr lang="fr-CA" dirty="0"/>
              <a:t>A) Calcite</a:t>
            </a:r>
            <a:br>
              <a:rPr lang="fr-CA" dirty="0"/>
            </a:br>
            <a:r>
              <a:rPr lang="fr-CA" dirty="0"/>
              <a:t>B) Diamant</a:t>
            </a:r>
            <a:br>
              <a:rPr lang="fr-CA" dirty="0"/>
            </a:br>
            <a:r>
              <a:rPr lang="fr-CA" dirty="0"/>
              <a:t>C) Magnésite</a:t>
            </a:r>
          </a:p>
        </p:txBody>
      </p:sp>
    </p:spTree>
    <p:extLst>
      <p:ext uri="{BB962C8B-B14F-4D97-AF65-F5344CB8AC3E}">
        <p14:creationId xmlns:p14="http://schemas.microsoft.com/office/powerpoint/2010/main" val="1806519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52E2F-77D1-A44D-14E2-4D40F090B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</a:t>
            </a:r>
            <a:r>
              <a:rPr lang="en-US" dirty="0"/>
              <a:t> question 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E61D9-E758-C710-9F00-D008D89B8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255504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Les minéraux</vt:lpstr>
      <vt:lpstr>Question 1.</vt:lpstr>
      <vt:lpstr>Répons question 1.</vt:lpstr>
      <vt:lpstr>Question 2.</vt:lpstr>
      <vt:lpstr>Répons question 2.</vt:lpstr>
      <vt:lpstr>Question 3.</vt:lpstr>
      <vt:lpstr>Répons question 3.</vt:lpstr>
      <vt:lpstr>Question 4.</vt:lpstr>
      <vt:lpstr>Répons question 4.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104</cp:revision>
  <dcterms:created xsi:type="dcterms:W3CDTF">2024-04-25T19:02:44Z</dcterms:created>
  <dcterms:modified xsi:type="dcterms:W3CDTF">2024-04-25T19:15:18Z</dcterms:modified>
</cp:coreProperties>
</file>