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1F3B3C-FF80-4705-B191-295D4D14B0D5}" v="270" dt="2024-01-22T14:20:34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EC1F3B3C-FF80-4705-B191-295D4D14B0D5}"/>
    <pc:docChg chg="addSld">
      <pc:chgData name="" userId="" providerId="" clId="Web-{EC1F3B3C-FF80-4705-B191-295D4D14B0D5}" dt="2024-01-22T14:04:48.169" v="0"/>
      <pc:docMkLst>
        <pc:docMk/>
      </pc:docMkLst>
      <pc:sldChg chg="new">
        <pc:chgData name="" userId="" providerId="" clId="Web-{EC1F3B3C-FF80-4705-B191-295D4D14B0D5}" dt="2024-01-22T14:04:48.169" v="0"/>
        <pc:sldMkLst>
          <pc:docMk/>
          <pc:sldMk cId="953644708" sldId="257"/>
        </pc:sldMkLst>
      </pc:sldChg>
    </pc:docChg>
  </pc:docChgLst>
  <pc:docChgLst>
    <pc:chgData name="cclaveau75 Christopher" userId="S::cclaveau75@scol.qc.ca::419717d0-e53e-4196-a4e9-b8e992acd32f" providerId="AD" clId="Web-{EC1F3B3C-FF80-4705-B191-295D4D14B0D5}"/>
    <pc:docChg chg="modSld">
      <pc:chgData name="cclaveau75 Christopher" userId="S::cclaveau75@scol.qc.ca::419717d0-e53e-4196-a4e9-b8e992acd32f" providerId="AD" clId="Web-{EC1F3B3C-FF80-4705-B191-295D4D14B0D5}" dt="2024-01-22T14:20:34.915" v="159"/>
      <pc:docMkLst>
        <pc:docMk/>
      </pc:docMkLst>
      <pc:sldChg chg="delSp modSp">
        <pc:chgData name="cclaveau75 Christopher" userId="S::cclaveau75@scol.qc.ca::419717d0-e53e-4196-a4e9-b8e992acd32f" providerId="AD" clId="Web-{EC1F3B3C-FF80-4705-B191-295D4D14B0D5}" dt="2024-01-22T14:20:34.915" v="159"/>
        <pc:sldMkLst>
          <pc:docMk/>
          <pc:sldMk cId="109857222" sldId="256"/>
        </pc:sldMkLst>
        <pc:spChg chg="mod">
          <ac:chgData name="cclaveau75 Christopher" userId="S::cclaveau75@scol.qc.ca::419717d0-e53e-4196-a4e9-b8e992acd32f" providerId="AD" clId="Web-{EC1F3B3C-FF80-4705-B191-295D4D14B0D5}" dt="2024-01-22T14:20:26.164" v="158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cclaveau75 Christopher" userId="S::cclaveau75@scol.qc.ca::419717d0-e53e-4196-a4e9-b8e992acd32f" providerId="AD" clId="Web-{EC1F3B3C-FF80-4705-B191-295D4D14B0D5}" dt="2024-01-22T14:20:34.915" v="159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">
        <pc:chgData name="cclaveau75 Christopher" userId="S::cclaveau75@scol.qc.ca::419717d0-e53e-4196-a4e9-b8e992acd32f" providerId="AD" clId="Web-{EC1F3B3C-FF80-4705-B191-295D4D14B0D5}" dt="2024-01-22T14:19:55.070" v="156" actId="20577"/>
        <pc:sldMkLst>
          <pc:docMk/>
          <pc:sldMk cId="953644708" sldId="257"/>
        </pc:sldMkLst>
        <pc:spChg chg="del">
          <ac:chgData name="cclaveau75 Christopher" userId="S::cclaveau75@scol.qc.ca::419717d0-e53e-4196-a4e9-b8e992acd32f" providerId="AD" clId="Web-{EC1F3B3C-FF80-4705-B191-295D4D14B0D5}" dt="2024-01-22T14:09:51.813" v="32"/>
          <ac:spMkLst>
            <pc:docMk/>
            <pc:sldMk cId="953644708" sldId="257"/>
            <ac:spMk id="2" creationId="{ADF04C26-34D7-100D-B1BD-4A7F0418E77B}"/>
          </ac:spMkLst>
        </pc:spChg>
        <pc:spChg chg="del">
          <ac:chgData name="cclaveau75 Christopher" userId="S::cclaveau75@scol.qc.ca::419717d0-e53e-4196-a4e9-b8e992acd32f" providerId="AD" clId="Web-{EC1F3B3C-FF80-4705-B191-295D4D14B0D5}" dt="2024-01-22T14:04:54.856" v="0"/>
          <ac:spMkLst>
            <pc:docMk/>
            <pc:sldMk cId="953644708" sldId="257"/>
            <ac:spMk id="3" creationId="{D3C03F74-584D-9DEF-CA8C-0AC950E4239F}"/>
          </ac:spMkLst>
        </pc:spChg>
        <pc:spChg chg="add del">
          <ac:chgData name="cclaveau75 Christopher" userId="S::cclaveau75@scol.qc.ca::419717d0-e53e-4196-a4e9-b8e992acd32f" providerId="AD" clId="Web-{EC1F3B3C-FF80-4705-B191-295D4D14B0D5}" dt="2024-01-22T14:05:49.529" v="5"/>
          <ac:spMkLst>
            <pc:docMk/>
            <pc:sldMk cId="953644708" sldId="257"/>
            <ac:spMk id="5" creationId="{3AB87371-9183-B609-FD2E-F41E5DFD501A}"/>
          </ac:spMkLst>
        </pc:spChg>
        <pc:spChg chg="add del">
          <ac:chgData name="cclaveau75 Christopher" userId="S::cclaveau75@scol.qc.ca::419717d0-e53e-4196-a4e9-b8e992acd32f" providerId="AD" clId="Web-{EC1F3B3C-FF80-4705-B191-295D4D14B0D5}" dt="2024-01-22T14:06:18.936" v="7"/>
          <ac:spMkLst>
            <pc:docMk/>
            <pc:sldMk cId="953644708" sldId="257"/>
            <ac:spMk id="6" creationId="{81F050F6-1EAA-4DBE-569B-EA5BE5E044F5}"/>
          </ac:spMkLst>
        </pc:spChg>
        <pc:spChg chg="add mod">
          <ac:chgData name="cclaveau75 Christopher" userId="S::cclaveau75@scol.qc.ca::419717d0-e53e-4196-a4e9-b8e992acd32f" providerId="AD" clId="Web-{EC1F3B3C-FF80-4705-B191-295D4D14B0D5}" dt="2024-01-22T14:07:33.249" v="14" actId="1076"/>
          <ac:spMkLst>
            <pc:docMk/>
            <pc:sldMk cId="953644708" sldId="257"/>
            <ac:spMk id="7" creationId="{BA198168-B4F6-F3EC-CDB3-6FE61839976C}"/>
          </ac:spMkLst>
        </pc:spChg>
        <pc:spChg chg="add del">
          <ac:chgData name="cclaveau75 Christopher" userId="S::cclaveau75@scol.qc.ca::419717d0-e53e-4196-a4e9-b8e992acd32f" providerId="AD" clId="Web-{EC1F3B3C-FF80-4705-B191-295D4D14B0D5}" dt="2024-01-22T14:07:22.499" v="12"/>
          <ac:spMkLst>
            <pc:docMk/>
            <pc:sldMk cId="953644708" sldId="257"/>
            <ac:spMk id="8" creationId="{431DAB07-E8B2-2842-1DB5-44158D710965}"/>
          </ac:spMkLst>
        </pc:spChg>
        <pc:spChg chg="add mod">
          <ac:chgData name="cclaveau75 Christopher" userId="S::cclaveau75@scol.qc.ca::419717d0-e53e-4196-a4e9-b8e992acd32f" providerId="AD" clId="Web-{EC1F3B3C-FF80-4705-B191-295D4D14B0D5}" dt="2024-01-22T14:07:50.999" v="17"/>
          <ac:spMkLst>
            <pc:docMk/>
            <pc:sldMk cId="953644708" sldId="257"/>
            <ac:spMk id="9" creationId="{36239B1E-7679-D06C-EE21-A24D92416E10}"/>
          </ac:spMkLst>
        </pc:spChg>
        <pc:spChg chg="add mod">
          <ac:chgData name="cclaveau75 Christopher" userId="S::cclaveau75@scol.qc.ca::419717d0-e53e-4196-a4e9-b8e992acd32f" providerId="AD" clId="Web-{EC1F3B3C-FF80-4705-B191-295D4D14B0D5}" dt="2024-01-22T14:08:06.999" v="19" actId="1076"/>
          <ac:spMkLst>
            <pc:docMk/>
            <pc:sldMk cId="953644708" sldId="257"/>
            <ac:spMk id="10" creationId="{A98670A3-6124-A1F5-917A-C24F245EC76D}"/>
          </ac:spMkLst>
        </pc:spChg>
        <pc:spChg chg="add mod">
          <ac:chgData name="cclaveau75 Christopher" userId="S::cclaveau75@scol.qc.ca::419717d0-e53e-4196-a4e9-b8e992acd32f" providerId="AD" clId="Web-{EC1F3B3C-FF80-4705-B191-295D4D14B0D5}" dt="2024-01-22T14:09:35.594" v="31" actId="1076"/>
          <ac:spMkLst>
            <pc:docMk/>
            <pc:sldMk cId="953644708" sldId="257"/>
            <ac:spMk id="11" creationId="{EA291F04-F34F-F347-6175-29259B9E9E1F}"/>
          </ac:spMkLst>
        </pc:spChg>
        <pc:spChg chg="add mod">
          <ac:chgData name="cclaveau75 Christopher" userId="S::cclaveau75@scol.qc.ca::419717d0-e53e-4196-a4e9-b8e992acd32f" providerId="AD" clId="Web-{EC1F3B3C-FF80-4705-B191-295D4D14B0D5}" dt="2024-01-22T14:17:04.428" v="127" actId="14100"/>
          <ac:spMkLst>
            <pc:docMk/>
            <pc:sldMk cId="953644708" sldId="257"/>
            <ac:spMk id="12" creationId="{540F814D-6FD0-7D92-5B01-8084192172EC}"/>
          </ac:spMkLst>
        </pc:spChg>
        <pc:spChg chg="add mod">
          <ac:chgData name="cclaveau75 Christopher" userId="S::cclaveau75@scol.qc.ca::419717d0-e53e-4196-a4e9-b8e992acd32f" providerId="AD" clId="Web-{EC1F3B3C-FF80-4705-B191-295D4D14B0D5}" dt="2024-01-22T14:14:05.347" v="118" actId="1076"/>
          <ac:spMkLst>
            <pc:docMk/>
            <pc:sldMk cId="953644708" sldId="257"/>
            <ac:spMk id="13" creationId="{68E4D5E0-7093-E644-0D3A-1FC7FDFE93E1}"/>
          </ac:spMkLst>
        </pc:spChg>
        <pc:spChg chg="add mod">
          <ac:chgData name="cclaveau75 Christopher" userId="S::cclaveau75@scol.qc.ca::419717d0-e53e-4196-a4e9-b8e992acd32f" providerId="AD" clId="Web-{EC1F3B3C-FF80-4705-B191-295D4D14B0D5}" dt="2024-01-22T14:19:55.070" v="156" actId="20577"/>
          <ac:spMkLst>
            <pc:docMk/>
            <pc:sldMk cId="953644708" sldId="257"/>
            <ac:spMk id="14" creationId="{BB70877D-6344-B911-C0A7-5636912B8172}"/>
          </ac:spMkLst>
        </pc:spChg>
        <pc:picChg chg="add del mod">
          <ac:chgData name="cclaveau75 Christopher" userId="S::cclaveau75@scol.qc.ca::419717d0-e53e-4196-a4e9-b8e992acd32f" providerId="AD" clId="Web-{EC1F3B3C-FF80-4705-B191-295D4D14B0D5}" dt="2024-01-22T14:05:38.904" v="3"/>
          <ac:picMkLst>
            <pc:docMk/>
            <pc:sldMk cId="953644708" sldId="257"/>
            <ac:picMk id="4" creationId="{B3C777E5-E03C-14E4-C425-33C1B78A830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Élement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BA198168-B4F6-F3EC-CDB3-6FE61839976C}"/>
              </a:ext>
            </a:extLst>
          </p:cNvPr>
          <p:cNvSpPr/>
          <p:nvPr/>
        </p:nvSpPr>
        <p:spPr>
          <a:xfrm>
            <a:off x="3674854" y="1084053"/>
            <a:ext cx="5750942" cy="54633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6239B1E-7679-D06C-EE21-A24D92416E10}"/>
              </a:ext>
            </a:extLst>
          </p:cNvPr>
          <p:cNvSpPr/>
          <p:nvPr/>
        </p:nvSpPr>
        <p:spPr>
          <a:xfrm>
            <a:off x="4226943" y="1630392"/>
            <a:ext cx="4730150" cy="43850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8670A3-6124-A1F5-917A-C24F245EC76D}"/>
              </a:ext>
            </a:extLst>
          </p:cNvPr>
          <p:cNvSpPr/>
          <p:nvPr/>
        </p:nvSpPr>
        <p:spPr>
          <a:xfrm>
            <a:off x="4727275" y="2044460"/>
            <a:ext cx="3651849" cy="362309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291F04-F34F-F347-6175-29259B9E9E1F}"/>
              </a:ext>
            </a:extLst>
          </p:cNvPr>
          <p:cNvSpPr txBox="1"/>
          <p:nvPr/>
        </p:nvSpPr>
        <p:spPr>
          <a:xfrm>
            <a:off x="5216105" y="3424687"/>
            <a:ext cx="2743200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6600" b="1" dirty="0"/>
              <a:t>Noyau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0F814D-6FD0-7D92-5B01-8084192172EC}"/>
              </a:ext>
            </a:extLst>
          </p:cNvPr>
          <p:cNvSpPr txBox="1"/>
          <p:nvPr/>
        </p:nvSpPr>
        <p:spPr>
          <a:xfrm>
            <a:off x="529086" y="1161690"/>
            <a:ext cx="4080294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/>
              <a:t>Nom de l'élément: Hydrogène</a:t>
            </a:r>
          </a:p>
          <a:p>
            <a:r>
              <a:rPr lang="fr-CA" sz="2400" dirty="0"/>
              <a:t>Symbole: H</a:t>
            </a:r>
          </a:p>
          <a:p>
            <a:r>
              <a:rPr lang="fr-CA" sz="2400" dirty="0"/>
              <a:t># Case= 1</a:t>
            </a:r>
          </a:p>
          <a:p>
            <a:r>
              <a:rPr lang="fr-CA" sz="2400" dirty="0"/>
              <a:t># Protons= 1</a:t>
            </a:r>
          </a:p>
          <a:p>
            <a:r>
              <a:rPr lang="fr-CA" sz="2400" dirty="0"/>
              <a:t># Électrons= 1</a:t>
            </a:r>
          </a:p>
          <a:p>
            <a:r>
              <a:rPr lang="fr-CA" sz="2400" dirty="0"/>
              <a:t>Masse atomique: 1</a:t>
            </a:r>
          </a:p>
          <a:p>
            <a:r>
              <a:rPr lang="fr-CA" sz="2400" dirty="0"/>
              <a:t># Neutrons=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E4D5E0-7093-E644-0D3A-1FC7FDFE93E1}"/>
              </a:ext>
            </a:extLst>
          </p:cNvPr>
          <p:cNvSpPr txBox="1"/>
          <p:nvPr/>
        </p:nvSpPr>
        <p:spPr>
          <a:xfrm>
            <a:off x="5854460" y="610462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Arbitales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70877D-6344-B911-C0A7-5636912B8172}"/>
              </a:ext>
            </a:extLst>
          </p:cNvPr>
          <p:cNvSpPr txBox="1"/>
          <p:nvPr/>
        </p:nvSpPr>
        <p:spPr>
          <a:xfrm>
            <a:off x="747622" y="4203940"/>
            <a:ext cx="293010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0) 1é</a:t>
            </a:r>
          </a:p>
          <a:p>
            <a:r>
              <a:rPr lang="fr-CA" dirty="0"/>
              <a:t>Configuration électronique</a:t>
            </a:r>
          </a:p>
        </p:txBody>
      </p:sp>
    </p:spTree>
    <p:extLst>
      <p:ext uri="{BB962C8B-B14F-4D97-AF65-F5344CB8AC3E}">
        <p14:creationId xmlns:p14="http://schemas.microsoft.com/office/powerpoint/2010/main" val="95364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Élement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68</cp:revision>
  <dcterms:created xsi:type="dcterms:W3CDTF">2024-01-22T14:04:31Z</dcterms:created>
  <dcterms:modified xsi:type="dcterms:W3CDTF">2024-01-22T14:20:39Z</dcterms:modified>
</cp:coreProperties>
</file>