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774C57-D333-D37E-6B4E-04117C1E8BAC}" v="652" dt="2024-04-05T13:48:04.0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laveau75 Christopher" userId="S::cclaveau75@scol.qc.ca::419717d0-e53e-4196-a4e9-b8e992acd32f" providerId="AD" clId="Web-{3F774C57-D333-D37E-6B4E-04117C1E8BAC}"/>
    <pc:docChg chg="addSld modSld">
      <pc:chgData name="cclaveau75 Christopher" userId="S::cclaveau75@scol.qc.ca::419717d0-e53e-4196-a4e9-b8e992acd32f" providerId="AD" clId="Web-{3F774C57-D333-D37E-6B4E-04117C1E8BAC}" dt="2024-04-05T13:48:04.003" v="622" actId="20577"/>
      <pc:docMkLst>
        <pc:docMk/>
      </pc:docMkLst>
      <pc:sldChg chg="delSp modSp">
        <pc:chgData name="cclaveau75 Christopher" userId="S::cclaveau75@scol.qc.ca::419717d0-e53e-4196-a4e9-b8e992acd32f" providerId="AD" clId="Web-{3F774C57-D333-D37E-6B4E-04117C1E8BAC}" dt="2024-04-05T13:42:04.878" v="520" actId="20577"/>
        <pc:sldMkLst>
          <pc:docMk/>
          <pc:sldMk cId="109857222" sldId="256"/>
        </pc:sldMkLst>
        <pc:spChg chg="mod">
          <ac:chgData name="cclaveau75 Christopher" userId="S::cclaveau75@scol.qc.ca::419717d0-e53e-4196-a4e9-b8e992acd32f" providerId="AD" clId="Web-{3F774C57-D333-D37E-6B4E-04117C1E8BAC}" dt="2024-04-05T13:42:04.878" v="520" actId="20577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cclaveau75 Christopher" userId="S::cclaveau75@scol.qc.ca::419717d0-e53e-4196-a4e9-b8e992acd32f" providerId="AD" clId="Web-{3F774C57-D333-D37E-6B4E-04117C1E8BAC}" dt="2024-04-05T13:41:35.191" v="515"/>
          <ac:spMkLst>
            <pc:docMk/>
            <pc:sldMk cId="109857222" sldId="256"/>
            <ac:spMk id="3" creationId="{00000000-0000-0000-0000-000000000000}"/>
          </ac:spMkLst>
        </pc:spChg>
      </pc:sldChg>
      <pc:sldChg chg="modSp new">
        <pc:chgData name="cclaveau75 Christopher" userId="S::cclaveau75@scol.qc.ca::419717d0-e53e-4196-a4e9-b8e992acd32f" providerId="AD" clId="Web-{3F774C57-D333-D37E-6B4E-04117C1E8BAC}" dt="2024-04-05T13:32:14.254" v="344" actId="20577"/>
        <pc:sldMkLst>
          <pc:docMk/>
          <pc:sldMk cId="3345822420" sldId="257"/>
        </pc:sldMkLst>
        <pc:spChg chg="mod">
          <ac:chgData name="cclaveau75 Christopher" userId="S::cclaveau75@scol.qc.ca::419717d0-e53e-4196-a4e9-b8e992acd32f" providerId="AD" clId="Web-{3F774C57-D333-D37E-6B4E-04117C1E8BAC}" dt="2024-04-05T13:15:41.319" v="15" actId="20577"/>
          <ac:spMkLst>
            <pc:docMk/>
            <pc:sldMk cId="3345822420" sldId="257"/>
            <ac:spMk id="2" creationId="{D535B66A-397D-B309-B46B-33EB0B9D629B}"/>
          </ac:spMkLst>
        </pc:spChg>
        <pc:spChg chg="mod">
          <ac:chgData name="cclaveau75 Christopher" userId="S::cclaveau75@scol.qc.ca::419717d0-e53e-4196-a4e9-b8e992acd32f" providerId="AD" clId="Web-{3F774C57-D333-D37E-6B4E-04117C1E8BAC}" dt="2024-04-05T13:32:14.254" v="344" actId="20577"/>
          <ac:spMkLst>
            <pc:docMk/>
            <pc:sldMk cId="3345822420" sldId="257"/>
            <ac:spMk id="3" creationId="{E928C522-FE0A-8F01-1254-9EEB1B351AF1}"/>
          </ac:spMkLst>
        </pc:spChg>
      </pc:sldChg>
      <pc:sldChg chg="modSp new">
        <pc:chgData name="cclaveau75 Christopher" userId="S::cclaveau75@scol.qc.ca::419717d0-e53e-4196-a4e9-b8e992acd32f" providerId="AD" clId="Web-{3F774C57-D333-D37E-6B4E-04117C1E8BAC}" dt="2024-04-05T13:31:21.067" v="336" actId="20577"/>
        <pc:sldMkLst>
          <pc:docMk/>
          <pc:sldMk cId="1371482815" sldId="258"/>
        </pc:sldMkLst>
        <pc:spChg chg="mod">
          <ac:chgData name="cclaveau75 Christopher" userId="S::cclaveau75@scol.qc.ca::419717d0-e53e-4196-a4e9-b8e992acd32f" providerId="AD" clId="Web-{3F774C57-D333-D37E-6B4E-04117C1E8BAC}" dt="2024-04-05T13:16:54.803" v="48" actId="20577"/>
          <ac:spMkLst>
            <pc:docMk/>
            <pc:sldMk cId="1371482815" sldId="258"/>
            <ac:spMk id="2" creationId="{B01CC3BE-B949-4C70-6CC5-4DC641F0CB91}"/>
          </ac:spMkLst>
        </pc:spChg>
        <pc:spChg chg="mod">
          <ac:chgData name="cclaveau75 Christopher" userId="S::cclaveau75@scol.qc.ca::419717d0-e53e-4196-a4e9-b8e992acd32f" providerId="AD" clId="Web-{3F774C57-D333-D37E-6B4E-04117C1E8BAC}" dt="2024-04-05T13:31:21.067" v="336" actId="20577"/>
          <ac:spMkLst>
            <pc:docMk/>
            <pc:sldMk cId="1371482815" sldId="258"/>
            <ac:spMk id="3" creationId="{F826EF57-E0AE-344F-4FFC-54AB73747575}"/>
          </ac:spMkLst>
        </pc:spChg>
      </pc:sldChg>
      <pc:sldChg chg="modSp new">
        <pc:chgData name="cclaveau75 Christopher" userId="S::cclaveau75@scol.qc.ca::419717d0-e53e-4196-a4e9-b8e992acd32f" providerId="AD" clId="Web-{3F774C57-D333-D37E-6B4E-04117C1E8BAC}" dt="2024-04-05T13:32:33.051" v="349" actId="1076"/>
        <pc:sldMkLst>
          <pc:docMk/>
          <pc:sldMk cId="3163503068" sldId="259"/>
        </pc:sldMkLst>
        <pc:spChg chg="mod">
          <ac:chgData name="cclaveau75 Christopher" userId="S::cclaveau75@scol.qc.ca::419717d0-e53e-4196-a4e9-b8e992acd32f" providerId="AD" clId="Web-{3F774C57-D333-D37E-6B4E-04117C1E8BAC}" dt="2024-04-05T13:15:54.069" v="21" actId="20577"/>
          <ac:spMkLst>
            <pc:docMk/>
            <pc:sldMk cId="3163503068" sldId="259"/>
            <ac:spMk id="2" creationId="{6A6E5C07-F0F3-BA72-3DCD-F8B455274C3D}"/>
          </ac:spMkLst>
        </pc:spChg>
        <pc:spChg chg="mod">
          <ac:chgData name="cclaveau75 Christopher" userId="S::cclaveau75@scol.qc.ca::419717d0-e53e-4196-a4e9-b8e992acd32f" providerId="AD" clId="Web-{3F774C57-D333-D37E-6B4E-04117C1E8BAC}" dt="2024-04-05T13:32:33.051" v="349" actId="1076"/>
          <ac:spMkLst>
            <pc:docMk/>
            <pc:sldMk cId="3163503068" sldId="259"/>
            <ac:spMk id="3" creationId="{2CD3D718-7FA6-349C-56EF-9D5D44EB694A}"/>
          </ac:spMkLst>
        </pc:spChg>
      </pc:sldChg>
      <pc:sldChg chg="modSp new">
        <pc:chgData name="cclaveau75 Christopher" userId="S::cclaveau75@scol.qc.ca::419717d0-e53e-4196-a4e9-b8e992acd32f" providerId="AD" clId="Web-{3F774C57-D333-D37E-6B4E-04117C1E8BAC}" dt="2024-04-05T13:31:14.161" v="335" actId="20577"/>
        <pc:sldMkLst>
          <pc:docMk/>
          <pc:sldMk cId="3537340609" sldId="260"/>
        </pc:sldMkLst>
        <pc:spChg chg="mod">
          <ac:chgData name="cclaveau75 Christopher" userId="S::cclaveau75@scol.qc.ca::419717d0-e53e-4196-a4e9-b8e992acd32f" providerId="AD" clId="Web-{3F774C57-D333-D37E-6B4E-04117C1E8BAC}" dt="2024-04-05T13:17:00.178" v="50" actId="20577"/>
          <ac:spMkLst>
            <pc:docMk/>
            <pc:sldMk cId="3537340609" sldId="260"/>
            <ac:spMk id="2" creationId="{D564DAC1-C25B-2CF2-C88C-8BDD4C874804}"/>
          </ac:spMkLst>
        </pc:spChg>
        <pc:spChg chg="mod">
          <ac:chgData name="cclaveau75 Christopher" userId="S::cclaveau75@scol.qc.ca::419717d0-e53e-4196-a4e9-b8e992acd32f" providerId="AD" clId="Web-{3F774C57-D333-D37E-6B4E-04117C1E8BAC}" dt="2024-04-05T13:31:14.161" v="335" actId="20577"/>
          <ac:spMkLst>
            <pc:docMk/>
            <pc:sldMk cId="3537340609" sldId="260"/>
            <ac:spMk id="3" creationId="{C8B36FE9-9421-43B7-5F2E-F5650A882C38}"/>
          </ac:spMkLst>
        </pc:spChg>
      </pc:sldChg>
      <pc:sldChg chg="modSp new">
        <pc:chgData name="cclaveau75 Christopher" userId="S::cclaveau75@scol.qc.ca::419717d0-e53e-4196-a4e9-b8e992acd32f" providerId="AD" clId="Web-{3F774C57-D333-D37E-6B4E-04117C1E8BAC}" dt="2024-04-05T13:33:58.785" v="383" actId="20577"/>
        <pc:sldMkLst>
          <pc:docMk/>
          <pc:sldMk cId="3306916311" sldId="261"/>
        </pc:sldMkLst>
        <pc:spChg chg="mod">
          <ac:chgData name="cclaveau75 Christopher" userId="S::cclaveau75@scol.qc.ca::419717d0-e53e-4196-a4e9-b8e992acd32f" providerId="AD" clId="Web-{3F774C57-D333-D37E-6B4E-04117C1E8BAC}" dt="2024-04-05T13:16:19.522" v="36" actId="20577"/>
          <ac:spMkLst>
            <pc:docMk/>
            <pc:sldMk cId="3306916311" sldId="261"/>
            <ac:spMk id="2" creationId="{4A71F1CC-B6B9-D9CC-3032-0B09ACA7FBD2}"/>
          </ac:spMkLst>
        </pc:spChg>
        <pc:spChg chg="mod">
          <ac:chgData name="cclaveau75 Christopher" userId="S::cclaveau75@scol.qc.ca::419717d0-e53e-4196-a4e9-b8e992acd32f" providerId="AD" clId="Web-{3F774C57-D333-D37E-6B4E-04117C1E8BAC}" dt="2024-04-05T13:33:58.785" v="383" actId="20577"/>
          <ac:spMkLst>
            <pc:docMk/>
            <pc:sldMk cId="3306916311" sldId="261"/>
            <ac:spMk id="3" creationId="{769C73CE-20F7-4138-B756-DA13C59B1EEB}"/>
          </ac:spMkLst>
        </pc:spChg>
      </pc:sldChg>
      <pc:sldChg chg="modSp new">
        <pc:chgData name="cclaveau75 Christopher" userId="S::cclaveau75@scol.qc.ca::419717d0-e53e-4196-a4e9-b8e992acd32f" providerId="AD" clId="Web-{3F774C57-D333-D37E-6B4E-04117C1E8BAC}" dt="2024-04-05T13:33:14.598" v="360" actId="20577"/>
        <pc:sldMkLst>
          <pc:docMk/>
          <pc:sldMk cId="4038250252" sldId="262"/>
        </pc:sldMkLst>
        <pc:spChg chg="mod">
          <ac:chgData name="cclaveau75 Christopher" userId="S::cclaveau75@scol.qc.ca::419717d0-e53e-4196-a4e9-b8e992acd32f" providerId="AD" clId="Web-{3F774C57-D333-D37E-6B4E-04117C1E8BAC}" dt="2024-04-05T13:17:06.131" v="53" actId="20577"/>
          <ac:spMkLst>
            <pc:docMk/>
            <pc:sldMk cId="4038250252" sldId="262"/>
            <ac:spMk id="2" creationId="{7B852851-2E26-29AF-C8F2-F977323F97AD}"/>
          </ac:spMkLst>
        </pc:spChg>
        <pc:spChg chg="mod">
          <ac:chgData name="cclaveau75 Christopher" userId="S::cclaveau75@scol.qc.ca::419717d0-e53e-4196-a4e9-b8e992acd32f" providerId="AD" clId="Web-{3F774C57-D333-D37E-6B4E-04117C1E8BAC}" dt="2024-04-05T13:33:14.598" v="360" actId="20577"/>
          <ac:spMkLst>
            <pc:docMk/>
            <pc:sldMk cId="4038250252" sldId="262"/>
            <ac:spMk id="3" creationId="{94B42734-2F11-1EE8-7A66-B626CFD764DB}"/>
          </ac:spMkLst>
        </pc:spChg>
      </pc:sldChg>
      <pc:sldChg chg="modSp new">
        <pc:chgData name="cclaveau75 Christopher" userId="S::cclaveau75@scol.qc.ca::419717d0-e53e-4196-a4e9-b8e992acd32f" providerId="AD" clId="Web-{3F774C57-D333-D37E-6B4E-04117C1E8BAC}" dt="2024-04-05T13:47:49.049" v="619" actId="20577"/>
        <pc:sldMkLst>
          <pc:docMk/>
          <pc:sldMk cId="3549297294" sldId="263"/>
        </pc:sldMkLst>
        <pc:spChg chg="mod">
          <ac:chgData name="cclaveau75 Christopher" userId="S::cclaveau75@scol.qc.ca::419717d0-e53e-4196-a4e9-b8e992acd32f" providerId="AD" clId="Web-{3F774C57-D333-D37E-6B4E-04117C1E8BAC}" dt="2024-04-05T13:16:24.350" v="40" actId="20577"/>
          <ac:spMkLst>
            <pc:docMk/>
            <pc:sldMk cId="3549297294" sldId="263"/>
            <ac:spMk id="2" creationId="{0324FD52-0D13-135B-33F5-9ABC19A16F20}"/>
          </ac:spMkLst>
        </pc:spChg>
        <pc:spChg chg="mod">
          <ac:chgData name="cclaveau75 Christopher" userId="S::cclaveau75@scol.qc.ca::419717d0-e53e-4196-a4e9-b8e992acd32f" providerId="AD" clId="Web-{3F774C57-D333-D37E-6B4E-04117C1E8BAC}" dt="2024-04-05T13:47:49.049" v="619" actId="20577"/>
          <ac:spMkLst>
            <pc:docMk/>
            <pc:sldMk cId="3549297294" sldId="263"/>
            <ac:spMk id="3" creationId="{C899EB77-5AEC-E53D-7112-9AB53752A83F}"/>
          </ac:spMkLst>
        </pc:spChg>
      </pc:sldChg>
      <pc:sldChg chg="modSp new">
        <pc:chgData name="cclaveau75 Christopher" userId="S::cclaveau75@scol.qc.ca::419717d0-e53e-4196-a4e9-b8e992acd32f" providerId="AD" clId="Web-{3F774C57-D333-D37E-6B4E-04117C1E8BAC}" dt="2024-04-05T13:48:04.003" v="622" actId="20577"/>
        <pc:sldMkLst>
          <pc:docMk/>
          <pc:sldMk cId="483131134" sldId="264"/>
        </pc:sldMkLst>
        <pc:spChg chg="mod">
          <ac:chgData name="cclaveau75 Christopher" userId="S::cclaveau75@scol.qc.ca::419717d0-e53e-4196-a4e9-b8e992acd32f" providerId="AD" clId="Web-{3F774C57-D333-D37E-6B4E-04117C1E8BAC}" dt="2024-04-05T13:17:12.287" v="56" actId="20577"/>
          <ac:spMkLst>
            <pc:docMk/>
            <pc:sldMk cId="483131134" sldId="264"/>
            <ac:spMk id="2" creationId="{97124E63-6938-BEB6-363A-3A8B9B0C42C4}"/>
          </ac:spMkLst>
        </pc:spChg>
        <pc:spChg chg="mod">
          <ac:chgData name="cclaveau75 Christopher" userId="S::cclaveau75@scol.qc.ca::419717d0-e53e-4196-a4e9-b8e992acd32f" providerId="AD" clId="Web-{3F774C57-D333-D37E-6B4E-04117C1E8BAC}" dt="2024-04-05T13:48:04.003" v="622" actId="20577"/>
          <ac:spMkLst>
            <pc:docMk/>
            <pc:sldMk cId="483131134" sldId="264"/>
            <ac:spMk id="3" creationId="{CD3942E8-3C7E-72F7-4047-3E3E412E376C}"/>
          </ac:spMkLst>
        </pc:spChg>
      </pc:sldChg>
      <pc:sldChg chg="modSp new">
        <pc:chgData name="cclaveau75 Christopher" userId="S::cclaveau75@scol.qc.ca::419717d0-e53e-4196-a4e9-b8e992acd32f" providerId="AD" clId="Web-{3F774C57-D333-D37E-6B4E-04117C1E8BAC}" dt="2024-04-05T13:47:30.378" v="615" actId="20577"/>
        <pc:sldMkLst>
          <pc:docMk/>
          <pc:sldMk cId="3417905671" sldId="265"/>
        </pc:sldMkLst>
        <pc:spChg chg="mod">
          <ac:chgData name="cclaveau75 Christopher" userId="S::cclaveau75@scol.qc.ca::419717d0-e53e-4196-a4e9-b8e992acd32f" providerId="AD" clId="Web-{3F774C57-D333-D37E-6B4E-04117C1E8BAC}" dt="2024-04-05T13:16:29.834" v="43" actId="20577"/>
          <ac:spMkLst>
            <pc:docMk/>
            <pc:sldMk cId="3417905671" sldId="265"/>
            <ac:spMk id="2" creationId="{F63AA1F3-C191-7DA0-05F4-81429BF30431}"/>
          </ac:spMkLst>
        </pc:spChg>
        <pc:spChg chg="mod">
          <ac:chgData name="cclaveau75 Christopher" userId="S::cclaveau75@scol.qc.ca::419717d0-e53e-4196-a4e9-b8e992acd32f" providerId="AD" clId="Web-{3F774C57-D333-D37E-6B4E-04117C1E8BAC}" dt="2024-04-05T13:47:30.378" v="615" actId="20577"/>
          <ac:spMkLst>
            <pc:docMk/>
            <pc:sldMk cId="3417905671" sldId="265"/>
            <ac:spMk id="3" creationId="{D1F6950A-3F5C-172B-E945-A97D12E8E591}"/>
          </ac:spMkLst>
        </pc:spChg>
      </pc:sldChg>
      <pc:sldChg chg="modSp new">
        <pc:chgData name="cclaveau75 Christopher" userId="S::cclaveau75@scol.qc.ca::419717d0-e53e-4196-a4e9-b8e992acd32f" providerId="AD" clId="Web-{3F774C57-D333-D37E-6B4E-04117C1E8BAC}" dt="2024-04-05T13:46:38.659" v="605" actId="20577"/>
        <pc:sldMkLst>
          <pc:docMk/>
          <pc:sldMk cId="2221460075" sldId="266"/>
        </pc:sldMkLst>
        <pc:spChg chg="mod">
          <ac:chgData name="cclaveau75 Christopher" userId="S::cclaveau75@scol.qc.ca::419717d0-e53e-4196-a4e9-b8e992acd32f" providerId="AD" clId="Web-{3F774C57-D333-D37E-6B4E-04117C1E8BAC}" dt="2024-04-05T13:17:15.975" v="59" actId="20577"/>
          <ac:spMkLst>
            <pc:docMk/>
            <pc:sldMk cId="2221460075" sldId="266"/>
            <ac:spMk id="2" creationId="{63AF9794-1536-6F1A-8C60-6A1C2734648E}"/>
          </ac:spMkLst>
        </pc:spChg>
        <pc:spChg chg="mod">
          <ac:chgData name="cclaveau75 Christopher" userId="S::cclaveau75@scol.qc.ca::419717d0-e53e-4196-a4e9-b8e992acd32f" providerId="AD" clId="Web-{3F774C57-D333-D37E-6B4E-04117C1E8BAC}" dt="2024-04-05T13:46:38.659" v="605" actId="20577"/>
          <ac:spMkLst>
            <pc:docMk/>
            <pc:sldMk cId="2221460075" sldId="266"/>
            <ac:spMk id="3" creationId="{872BF3E1-2727-AEEF-ABD1-AC530E510F4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Astres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AA1F3-C191-7DA0-05F4-81429BF30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Question 5.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6950A-3F5C-172B-E945-A97D12E8E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sz="3600" b="1" dirty="0"/>
              <a:t>Le quelle est une comète?</a:t>
            </a:r>
          </a:p>
          <a:p>
            <a:pPr marL="0" indent="0">
              <a:buNone/>
            </a:pPr>
            <a:endParaRPr lang="fr-CA" sz="3600" b="1" dirty="0"/>
          </a:p>
          <a:p>
            <a:pPr marL="0" indent="0">
              <a:buNone/>
            </a:pPr>
            <a:r>
              <a:rPr lang="fr-CA" sz="3600" b="1" dirty="0"/>
              <a:t>A) </a:t>
            </a:r>
            <a:r>
              <a:rPr lang="fr-CA" sz="3600" dirty="0"/>
              <a:t>Ida</a:t>
            </a:r>
            <a:br>
              <a:rPr lang="fr-CA" sz="3600" b="1" dirty="0"/>
            </a:br>
            <a:r>
              <a:rPr lang="fr-CA" sz="3600" b="1" dirty="0"/>
              <a:t>B) </a:t>
            </a:r>
            <a:r>
              <a:rPr lang="fr-CA" sz="3600" dirty="0"/>
              <a:t>Éros</a:t>
            </a:r>
            <a:br>
              <a:rPr lang="fr-CA" sz="3600" b="1" dirty="0"/>
            </a:br>
            <a:r>
              <a:rPr lang="fr-CA" sz="3600" b="1" dirty="0"/>
              <a:t>C) </a:t>
            </a:r>
            <a:r>
              <a:rPr lang="fr-CA" sz="3200" dirty="0"/>
              <a:t>Halley</a:t>
            </a:r>
          </a:p>
        </p:txBody>
      </p:sp>
    </p:spTree>
    <p:extLst>
      <p:ext uri="{BB962C8B-B14F-4D97-AF65-F5344CB8AC3E}">
        <p14:creationId xmlns:p14="http://schemas.microsoft.com/office/powerpoint/2010/main" val="3417905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F9794-1536-6F1A-8C60-6A1C27346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Réponse 5.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BF3E1-2727-AEEF-ABD1-AC530E510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sz="3600" b="1" dirty="0"/>
              <a:t>C) </a:t>
            </a:r>
            <a:r>
              <a:rPr lang="en-US" sz="3600" dirty="0"/>
              <a:t>Haley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60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5B66A-397D-B309-B46B-33EB0B9D6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8C522-FE0A-8F01-1254-9EEB1B351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M" sz="3600" b="1" dirty="0"/>
              <a:t>Qui a découvert la théorie de gravitation?</a:t>
            </a:r>
          </a:p>
          <a:p>
            <a:pPr marL="0" indent="0">
              <a:buNone/>
            </a:pPr>
            <a:endParaRPr lang="fr-CM" dirty="0"/>
          </a:p>
          <a:p>
            <a:pPr marL="0" indent="0">
              <a:buNone/>
            </a:pPr>
            <a:r>
              <a:rPr lang="fr-CM" sz="3600" b="1" dirty="0"/>
              <a:t>A)</a:t>
            </a:r>
            <a:r>
              <a:rPr lang="fr-CM" sz="3600" dirty="0"/>
              <a:t> Galilée</a:t>
            </a:r>
            <a:br>
              <a:rPr lang="fr-CM" sz="3600" dirty="0"/>
            </a:br>
            <a:r>
              <a:rPr lang="fr-CM" sz="3600" b="1" dirty="0"/>
              <a:t>B)</a:t>
            </a:r>
            <a:r>
              <a:rPr lang="fr-CM" sz="3600" dirty="0"/>
              <a:t> Newton</a:t>
            </a:r>
            <a:br>
              <a:rPr lang="fr-CM" sz="3600" dirty="0"/>
            </a:br>
            <a:r>
              <a:rPr lang="fr-CM" sz="3600" b="1" dirty="0"/>
              <a:t>C)</a:t>
            </a:r>
            <a:r>
              <a:rPr lang="fr-CM" sz="3600" dirty="0"/>
              <a:t> Copernic</a:t>
            </a:r>
          </a:p>
        </p:txBody>
      </p:sp>
    </p:spTree>
    <p:extLst>
      <p:ext uri="{BB962C8B-B14F-4D97-AF65-F5344CB8AC3E}">
        <p14:creationId xmlns:p14="http://schemas.microsoft.com/office/powerpoint/2010/main" val="3345822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CC3BE-B949-4C70-6CC5-4DC641F0C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 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6EF57-E0AE-344F-4FFC-54AB73747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600" b="1" dirty="0"/>
              <a:t>B) </a:t>
            </a:r>
            <a:r>
              <a:rPr lang="fr-CM" sz="3600" dirty="0">
                <a:ea typeface="+mn-lt"/>
                <a:cs typeface="+mn-lt"/>
              </a:rPr>
              <a:t>Newton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71482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E5C07-F0F3-BA72-3DCD-F8B455274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3D718-7FA6-349C-56EF-9D5D44EB6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0606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sz="3600" b="1" dirty="0"/>
              <a:t>Quelle est la masse du soleil?</a:t>
            </a:r>
          </a:p>
          <a:p>
            <a:pPr marL="0" indent="0">
              <a:buNone/>
            </a:pPr>
            <a:r>
              <a:rPr lang="fr-CA" b="1" dirty="0"/>
              <a:t> </a:t>
            </a:r>
            <a:r>
              <a:rPr lang="fr-CA" sz="1050" b="1" dirty="0"/>
              <a:t>                    </a:t>
            </a:r>
            <a:endParaRPr lang="fr-CA" sz="3600" b="1" dirty="0"/>
          </a:p>
          <a:p>
            <a:pPr marL="0" indent="0">
              <a:buNone/>
            </a:pPr>
            <a:r>
              <a:rPr lang="fr-CA" sz="3600" b="1" dirty="0"/>
              <a:t>A)</a:t>
            </a:r>
            <a:r>
              <a:rPr lang="fr-CA" sz="3600" dirty="0"/>
              <a:t> 2 x 10</a:t>
            </a:r>
            <a:r>
              <a:rPr lang="fr-CA" sz="2400" dirty="0"/>
              <a:t>30</a:t>
            </a:r>
            <a:br>
              <a:rPr lang="fr-CA" sz="3600" dirty="0"/>
            </a:br>
            <a:r>
              <a:rPr lang="fr-CA" sz="3600" b="1" dirty="0"/>
              <a:t>B)</a:t>
            </a:r>
            <a:r>
              <a:rPr lang="fr-CA" sz="3600" dirty="0"/>
              <a:t> 2 x 10</a:t>
            </a:r>
            <a:r>
              <a:rPr lang="fr-CA" sz="2400" dirty="0"/>
              <a:t>45</a:t>
            </a:r>
            <a:br>
              <a:rPr lang="fr-CA" sz="3600" dirty="0"/>
            </a:br>
            <a:r>
              <a:rPr lang="fr-CA" sz="3600" b="1" dirty="0"/>
              <a:t>C)</a:t>
            </a:r>
            <a:r>
              <a:rPr lang="fr-CA" sz="3600" dirty="0"/>
              <a:t> 2 fois la masse de la Terre</a:t>
            </a:r>
          </a:p>
        </p:txBody>
      </p:sp>
    </p:spTree>
    <p:extLst>
      <p:ext uri="{BB962C8B-B14F-4D97-AF65-F5344CB8AC3E}">
        <p14:creationId xmlns:p14="http://schemas.microsoft.com/office/powerpoint/2010/main" val="3163503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4DAC1-C25B-2CF2-C88C-8BDD4C874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Réponse 2.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36FE9-9421-43B7-5F2E-F5650A882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600" b="1" dirty="0"/>
              <a:t>A) </a:t>
            </a:r>
            <a:r>
              <a:rPr lang="fr-CA" sz="3600" dirty="0">
                <a:ea typeface="+mn-lt"/>
                <a:cs typeface="+mn-lt"/>
              </a:rPr>
              <a:t>2 x 10</a:t>
            </a:r>
            <a:r>
              <a:rPr lang="fr-CA" sz="2000" dirty="0">
                <a:ea typeface="+mn-lt"/>
                <a:cs typeface="+mn-lt"/>
              </a:rPr>
              <a:t>30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7340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1F1CC-B6B9-D9CC-3032-0B09ACA7F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C73CE-20F7-4138-B756-DA13C59B1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sz="3600" b="1" dirty="0"/>
              <a:t>Quelle planète est considérer comme le dieu romain le plus puissant?</a:t>
            </a:r>
          </a:p>
          <a:p>
            <a:pPr marL="0" indent="0">
              <a:buNone/>
            </a:pPr>
            <a:endParaRPr lang="fr-CA" sz="3600" b="1" dirty="0"/>
          </a:p>
          <a:p>
            <a:pPr marL="0" indent="0">
              <a:buNone/>
            </a:pPr>
            <a:r>
              <a:rPr lang="fr-CA" sz="3600" b="1" dirty="0"/>
              <a:t>A) </a:t>
            </a:r>
            <a:r>
              <a:rPr lang="fr-CA" sz="3600" dirty="0"/>
              <a:t>Jupiter</a:t>
            </a:r>
            <a:br>
              <a:rPr lang="fr-CA" sz="3600" b="1" dirty="0"/>
            </a:br>
            <a:r>
              <a:rPr lang="fr-CA" sz="3600" b="1" dirty="0"/>
              <a:t>B) </a:t>
            </a:r>
            <a:r>
              <a:rPr lang="fr-CA" sz="3600" dirty="0"/>
              <a:t>Saturne</a:t>
            </a:r>
            <a:br>
              <a:rPr lang="fr-CA" sz="3600" b="1" dirty="0"/>
            </a:br>
            <a:r>
              <a:rPr lang="fr-CA" sz="3600" b="1" dirty="0"/>
              <a:t>C) </a:t>
            </a:r>
            <a:r>
              <a:rPr lang="fr-CA" sz="3600" dirty="0"/>
              <a:t>Terre</a:t>
            </a:r>
            <a:endParaRPr lang="fr-CA" sz="3600" b="1" dirty="0"/>
          </a:p>
          <a:p>
            <a:pPr marL="0" indent="0">
              <a:buNone/>
            </a:pPr>
            <a:endParaRPr lang="fr-CA" sz="3600" b="1" dirty="0"/>
          </a:p>
        </p:txBody>
      </p:sp>
    </p:spTree>
    <p:extLst>
      <p:ext uri="{BB962C8B-B14F-4D97-AF65-F5344CB8AC3E}">
        <p14:creationId xmlns:p14="http://schemas.microsoft.com/office/powerpoint/2010/main" val="3306916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52851-2E26-29AF-C8F2-F977323F9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Réponse 3.</a:t>
            </a:r>
            <a:endParaRPr lang="en-US" dirty="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42734-2F11-1EE8-7A66-B626CFD76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600" b="1" dirty="0"/>
              <a:t>A) </a:t>
            </a:r>
            <a:r>
              <a:rPr lang="en-US" sz="3600" dirty="0"/>
              <a:t>Jupiter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250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4FD52-0D13-135B-33F5-9ABC19A16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Question 4.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9EB77-5AEC-E53D-7112-9AB53752A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sz="3600" b="1" dirty="0"/>
              <a:t>Quelles sont les lunes de Jupiter?</a:t>
            </a:r>
          </a:p>
          <a:p>
            <a:pPr marL="0" indent="0">
              <a:buNone/>
            </a:pPr>
            <a:endParaRPr lang="fr-CA" sz="3600" b="1" dirty="0"/>
          </a:p>
          <a:p>
            <a:pPr marL="0" indent="0">
              <a:buNone/>
            </a:pPr>
            <a:r>
              <a:rPr lang="fr-CA" sz="3600" b="1" dirty="0"/>
              <a:t>A) </a:t>
            </a:r>
            <a:r>
              <a:rPr lang="fr-CA" sz="3600" dirty="0"/>
              <a:t>Ganymède, Io, Europe, Callisto</a:t>
            </a:r>
            <a:br>
              <a:rPr lang="fr-CA" sz="3600" b="1" dirty="0"/>
            </a:br>
            <a:r>
              <a:rPr lang="fr-CA" sz="3600" b="1" dirty="0"/>
              <a:t>B) </a:t>
            </a:r>
            <a:r>
              <a:rPr lang="fr-CA" sz="3600" dirty="0"/>
              <a:t>Ganymède, Titan, Triton, Callisto</a:t>
            </a:r>
            <a:br>
              <a:rPr lang="fr-CA" sz="3600" b="1" dirty="0"/>
            </a:br>
            <a:r>
              <a:rPr lang="fr-CA" sz="3600" b="1" dirty="0"/>
              <a:t>C) </a:t>
            </a:r>
            <a:r>
              <a:rPr lang="fr-CA" sz="3600" dirty="0"/>
              <a:t>Phobos, Io, Charon, Deimos</a:t>
            </a:r>
          </a:p>
        </p:txBody>
      </p:sp>
    </p:spTree>
    <p:extLst>
      <p:ext uri="{BB962C8B-B14F-4D97-AF65-F5344CB8AC3E}">
        <p14:creationId xmlns:p14="http://schemas.microsoft.com/office/powerpoint/2010/main" val="3549297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24E63-6938-BEB6-363A-3A8B9B0C4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ea typeface="+mj-lt"/>
                <a:cs typeface="+mj-lt"/>
              </a:rPr>
              <a:t>Réponse 4.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942E8-3C7E-72F7-4047-3E3E412E3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sz="3600" b="1" dirty="0"/>
              <a:t>A) </a:t>
            </a:r>
            <a:r>
              <a:rPr lang="fr-CA" sz="3600" dirty="0"/>
              <a:t>Ganymède, Io, Europe, Callisto</a:t>
            </a:r>
          </a:p>
        </p:txBody>
      </p:sp>
    </p:spTree>
    <p:extLst>
      <p:ext uri="{BB962C8B-B14F-4D97-AF65-F5344CB8AC3E}">
        <p14:creationId xmlns:p14="http://schemas.microsoft.com/office/powerpoint/2010/main" val="483131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Astres</vt:lpstr>
      <vt:lpstr>Question 1.</vt:lpstr>
      <vt:lpstr>Réponse 1.</vt:lpstr>
      <vt:lpstr>Question 2.</vt:lpstr>
      <vt:lpstr>Réponse 2.</vt:lpstr>
      <vt:lpstr>Question 3.</vt:lpstr>
      <vt:lpstr>Réponse 3.</vt:lpstr>
      <vt:lpstr>Question 4.</vt:lpstr>
      <vt:lpstr>Réponse 4.</vt:lpstr>
      <vt:lpstr>Question 5.</vt:lpstr>
      <vt:lpstr>Réponse 5.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225</cp:revision>
  <dcterms:created xsi:type="dcterms:W3CDTF">2024-04-05T13:14:29Z</dcterms:created>
  <dcterms:modified xsi:type="dcterms:W3CDTF">2024-04-05T13:48:05Z</dcterms:modified>
</cp:coreProperties>
</file>