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72" d="100"/>
          <a:sy n="72" d="100"/>
        </p:scale>
        <p:origin x="78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1EAD0A-4FCA-02A6-0D66-856549A41F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394669B-6F3F-96FF-299E-F5C506CE9B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6C1194-0AB5-A30C-BE12-39D760AEE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96F89-996D-4C24-A076-D03C0099D9FE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EBD734-DC94-8B40-160A-B361CE550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6BBD64-33D2-992B-E851-DADE01EA1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124D-17E1-4E20-811E-396F48C50F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5949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D5C86C-56EA-F298-DB66-CBD711AA8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19857E7-D11D-A5A4-F175-67D8EEBA0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73C36C-7CFA-83D5-2495-66EC21260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96F89-996D-4C24-A076-D03C0099D9FE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B271454-EB79-4D29-AAA9-EFAFD688D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36FA27-549E-AFAC-76E0-8CCEFC53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124D-17E1-4E20-811E-396F48C50F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57236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A6C626A-4382-BF7B-6901-6D5B63DB9D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D3D3AD2-6B83-4EA3-260B-85B37404ED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A54B76-3006-1A99-2A18-81AB71267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96F89-996D-4C24-A076-D03C0099D9FE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4F37480-E280-A354-DDF1-5383FD348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9AF30E-7221-0A54-A237-778BA2842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124D-17E1-4E20-811E-396F48C50F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11999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28CDB6-5BEA-E132-BC91-39574C841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CBC3582-E3A9-ECD0-88D9-2020EEAEF6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76FC3C-809D-709E-B172-960C98141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96F89-996D-4C24-A076-D03C0099D9FE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A5847BD-83A6-A383-BF69-6E36C2045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7514A0C-9463-E5C9-C1B2-30FBE29D2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124D-17E1-4E20-811E-396F48C50F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2119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343F53-E4B3-0DCD-BDA6-A37FBAA97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0A9FBF9-182C-0B02-3F78-3673330B0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7AFF4FF-F715-3B8E-3899-75EF48260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96F89-996D-4C24-A076-D03C0099D9FE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F967DD2-435D-4688-B9F3-A346723D2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CB8F035-1B6D-DAFF-6926-76A82830E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124D-17E1-4E20-811E-396F48C50F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31243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6F493B-A533-F2DE-3FCA-2ACF8A04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C4CF33-722A-C5E1-F304-6711EE58B1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4899E0A-BFB5-FB2B-ED7D-2E41EE61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22CB0E9-6E46-8F06-E48A-40CBE011A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96F89-996D-4C24-A076-D03C0099D9FE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275C57-836A-0425-A448-0AB5319BB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EC5F2F8-267B-83BC-792E-3F2513923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124D-17E1-4E20-811E-396F48C50F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46766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E238BC-246E-DE0E-D49A-DAC8198E2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38C0DEA-0E44-34DF-0FA0-1061F83013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E962363-4343-9E78-15C2-4C2BE9C04E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8134ACE-2DC0-66DD-53C0-93C49E0968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5F434B7-ED74-341D-FE33-6464A7D6AE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D920163-CDAB-942C-A490-5B885D1CA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96F89-996D-4C24-A076-D03C0099D9FE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7136840-0913-722F-49F8-5F8C72C6A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5C8681F-72A1-572F-1A14-40E4ACB56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124D-17E1-4E20-811E-396F48C50F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65891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AFCFC9-CC77-F85A-B531-E7738AD5B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CE3E5CB-8F82-8DD5-D8CB-71E5F4805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96F89-996D-4C24-A076-D03C0099D9FE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331C37E-B069-06DA-D773-3FFB953F3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2BFFF22-9C95-922B-3E9B-50D31DD35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124D-17E1-4E20-811E-396F48C50F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26639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B9F0369-923F-AE79-2BFB-6C3ECF903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96F89-996D-4C24-A076-D03C0099D9FE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F215423-0E79-46A8-CBF0-0742A5004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D713BC9-2386-B344-ABD8-5E207498F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124D-17E1-4E20-811E-396F48C50F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74424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940042-BC46-E0CC-82E2-65AFE7C57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B751245-7480-38C0-017D-3F5F7F394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BEB8962-ABA9-5051-58B2-C8B129B820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4C6C87E-2039-EF2C-A446-820FF8A93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96F89-996D-4C24-A076-D03C0099D9FE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B3C3C8B-D791-8C84-0128-3FDFCBC43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79A9896-F14F-D657-9FD9-5248CCC51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124D-17E1-4E20-811E-396F48C50F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45731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EA90F3-527F-36CF-00B7-1516B32FE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C7F311A-7B5B-EB95-5094-57D35143E0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7B69736-A0E1-B860-1EE2-FAC7F43F53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E168247-2756-DD39-F9AA-22B05C1F3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96F89-996D-4C24-A076-D03C0099D9FE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59030A4-2855-127E-7E5D-7CE7E42F8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9E7C24A-EECD-B363-C2B8-15E11CF44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124D-17E1-4E20-811E-396F48C50F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28638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8CCE9AA-63DF-86FC-5BFF-6500891CD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D0A1583-37B9-EF37-B603-D1BFB700A7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B1BF33E-2AFE-E8F8-A986-1446674603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96F89-996D-4C24-A076-D03C0099D9FE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0B4128-F1C4-C4CC-F129-EFE4E27893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6B5271-69F0-6E8D-E8E3-ED0F3F949D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5124D-17E1-4E20-811E-396F48C50F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07917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93D8CD96-2C94-FE39-AD58-14D041C79F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0564" y="542561"/>
            <a:ext cx="6080810" cy="5805230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fr-CA" sz="9600" dirty="0"/>
              <a:t>Nom: Hypatie (esprit critique)</a:t>
            </a:r>
          </a:p>
          <a:p>
            <a:pPr algn="l"/>
            <a:endParaRPr lang="fr-CA" sz="6200" dirty="0"/>
          </a:p>
          <a:p>
            <a:pPr algn="l"/>
            <a:endParaRPr lang="fr-CA" sz="6200" dirty="0"/>
          </a:p>
          <a:p>
            <a:pPr algn="l"/>
            <a:r>
              <a:rPr lang="fr-CA" sz="6200" dirty="0"/>
              <a:t>Nom de son père: </a:t>
            </a:r>
            <a:r>
              <a:rPr lang="fr-CA" sz="6200" dirty="0" err="1"/>
              <a:t>Théon</a:t>
            </a:r>
            <a:r>
              <a:rPr lang="fr-CA" sz="6200" dirty="0"/>
              <a:t> </a:t>
            </a:r>
            <a:r>
              <a:rPr lang="fr-CA" sz="6200" dirty="0" err="1"/>
              <a:t>D’alexandrie</a:t>
            </a:r>
            <a:endParaRPr lang="fr-CA" sz="6200" dirty="0"/>
          </a:p>
          <a:p>
            <a:pPr algn="l"/>
            <a:r>
              <a:rPr lang="fr-CA" sz="6200" dirty="0"/>
              <a:t>Fonctions: Le mathématicien Astronome</a:t>
            </a:r>
          </a:p>
          <a:p>
            <a:pPr algn="l"/>
            <a:r>
              <a:rPr lang="fr-CA" sz="6200" dirty="0"/>
              <a:t>Période de temps: 335 à 400</a:t>
            </a:r>
          </a:p>
          <a:p>
            <a:pPr algn="l"/>
            <a:r>
              <a:rPr lang="fr-CA" sz="6200" dirty="0"/>
              <a:t>Localité: Alexandrie</a:t>
            </a:r>
          </a:p>
          <a:p>
            <a:pPr algn="l"/>
            <a:endParaRPr lang="fr-CA" sz="6200" dirty="0"/>
          </a:p>
          <a:p>
            <a:pPr algn="l"/>
            <a:r>
              <a:rPr lang="fr-CA" sz="6200" dirty="0"/>
              <a:t>Elle enseigne, elle vulgarise </a:t>
            </a:r>
          </a:p>
          <a:p>
            <a:pPr algn="l"/>
            <a:r>
              <a:rPr lang="fr-CA" sz="6200" dirty="0"/>
              <a:t>math 3</a:t>
            </a:r>
          </a:p>
          <a:p>
            <a:pPr algn="l"/>
            <a:r>
              <a:rPr lang="fr-CA" sz="6200" dirty="0"/>
              <a:t>Prédécesseurs: </a:t>
            </a:r>
            <a:r>
              <a:rPr lang="fr-CA" sz="6200" dirty="0" err="1"/>
              <a:t>Archymède</a:t>
            </a:r>
            <a:r>
              <a:rPr lang="fr-CA" sz="6200" dirty="0"/>
              <a:t>, </a:t>
            </a:r>
            <a:r>
              <a:rPr lang="fr-CA" sz="6200" dirty="0" err="1"/>
              <a:t>Diophate</a:t>
            </a:r>
            <a:r>
              <a:rPr lang="fr-CA" sz="6200" dirty="0"/>
              <a:t>, Euclide</a:t>
            </a:r>
          </a:p>
          <a:p>
            <a:pPr algn="l"/>
            <a:endParaRPr lang="fr-CA" sz="6200" dirty="0"/>
          </a:p>
          <a:p>
            <a:pPr algn="l"/>
            <a:r>
              <a:rPr lang="fr-CA" sz="6200" dirty="0"/>
              <a:t>Elle est considérée comme brillante</a:t>
            </a:r>
          </a:p>
          <a:p>
            <a:pPr algn="l"/>
            <a:r>
              <a:rPr lang="fr-CA" sz="6200" dirty="0"/>
              <a:t>5 phrases:</a:t>
            </a:r>
          </a:p>
          <a:p>
            <a:pPr algn="l"/>
            <a:r>
              <a:rPr lang="fr-CA" sz="6200" dirty="0"/>
              <a:t>Faîtes preuve de vigilance</a:t>
            </a:r>
          </a:p>
          <a:p>
            <a:pPr algn="l"/>
            <a:r>
              <a:rPr lang="fr-CA" sz="6200" dirty="0"/>
              <a:t>Vérifiez toutes affirmations</a:t>
            </a:r>
          </a:p>
          <a:p>
            <a:pPr algn="l"/>
            <a:r>
              <a:rPr lang="fr-CA" sz="6200" dirty="0"/>
              <a:t>Efforcez-vous de comprendre ce qui ne semble pas claire</a:t>
            </a:r>
          </a:p>
          <a:p>
            <a:pPr algn="l"/>
            <a:r>
              <a:rPr lang="fr-CA" sz="6200" dirty="0"/>
              <a:t>***Même un maître peux se tromper</a:t>
            </a:r>
          </a:p>
          <a:p>
            <a:pPr algn="l"/>
            <a:r>
              <a:rPr lang="fr-CA" sz="6200" dirty="0"/>
              <a:t>Sachez qu’il est toujours possible d’améliorer la penser des plus grand</a:t>
            </a:r>
          </a:p>
          <a:p>
            <a:pPr algn="l"/>
            <a:endParaRPr lang="fr-CA" dirty="0"/>
          </a:p>
        </p:txBody>
      </p:sp>
      <p:pic>
        <p:nvPicPr>
          <p:cNvPr id="1026" name="Picture 2" descr="Hypatie d’Alexandrie : science et religion | ::: Chantal MAILLE ...">
            <a:extLst>
              <a:ext uri="{FF2B5EF4-FFF2-40B4-BE49-F238E27FC236}">
                <a16:creationId xmlns:a16="http://schemas.microsoft.com/office/drawing/2014/main" id="{A91E03B5-1ABC-B7F4-356B-2BC2DEEADA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5692" y="0"/>
            <a:ext cx="2856865" cy="2743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lexandria | History, Population, Map, &amp; Facts | Britannica">
            <a:extLst>
              <a:ext uri="{FF2B5EF4-FFF2-40B4-BE49-F238E27FC236}">
                <a16:creationId xmlns:a16="http://schemas.microsoft.com/office/drawing/2014/main" id="{E1004701-80CF-02CE-A911-95C7665EC1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557" y="-1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Mathématiques : où en est-on dans le secondaire ? » VousNousIls">
            <a:extLst>
              <a:ext uri="{FF2B5EF4-FFF2-40B4-BE49-F238E27FC236}">
                <a16:creationId xmlns:a16="http://schemas.microsoft.com/office/drawing/2014/main" id="{E7971C00-ED24-13FA-C62E-46FEAA9805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4499" y="2743199"/>
            <a:ext cx="3881755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3386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85</Words>
  <Application>Microsoft Office PowerPoint</Application>
  <PresentationFormat>Grand écran</PresentationFormat>
  <Paragraphs>19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cclaveau75 Christopher</dc:creator>
  <cp:lastModifiedBy>cclaveau75 Christopher</cp:lastModifiedBy>
  <cp:revision>1</cp:revision>
  <dcterms:created xsi:type="dcterms:W3CDTF">2023-04-21T17:48:27Z</dcterms:created>
  <dcterms:modified xsi:type="dcterms:W3CDTF">2023-04-21T18:07:45Z</dcterms:modified>
</cp:coreProperties>
</file>