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45A595-118D-6A5B-ED66-C4F5B2500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3DD3FD-0A07-D723-BA5F-95784C683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406591-8E4B-6BA5-8691-13FAFDB3F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0F5A4E-1FA7-7B0D-544C-7BE739AD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2D1001-6F0B-522A-6FBD-FB0D6687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266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57588-7613-FE41-2919-633438CD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8E684C-13BE-3033-5CE3-9CF000C40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9E658C-7E7A-D7FA-E85B-6B8CA771F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61A7F8-30A9-CDDB-0D7A-D9BD31CA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74706-D4B0-3004-B9AD-CFD659A6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070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E3A09B-4F96-A28B-5978-14741DE04A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70037A-52EB-2029-D03B-5F387B2CE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5179C7-32FA-16F6-F3DA-932B69169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F0A5DD-3876-7242-074D-3A27F2534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801EC4-73F8-AE0D-F009-D9818B79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083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696F27-2C6E-95B0-6E3E-7D245DA7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62A910-A6CB-7E72-5538-7EBF3EEA4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3A3AAF-E6C5-99D7-97F5-C3E70FAF1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B504FA-D29A-C9FB-906F-DEF14386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ECC0A3-3B67-4062-DF2D-DDAE356F2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699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A476B9-A719-9DDD-53B1-EED6824D1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C26C41-9DA9-E531-900A-A8F2083DE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18E8E4-E3A4-CD94-57D8-57349CE89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4DE30-8923-B5A8-2C0E-6A1961D30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9BEBAE-D7DE-65B0-C940-FE31711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360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F4674B-9B78-2924-86A3-40F29413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368410-EE28-9DAF-847E-DF61ECBE3E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5F1808-5F42-4100-7F86-29A2BD591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10F34F-4002-D7DF-2CC0-704F285A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BBA0A6-7320-336F-5668-FA65BBB7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EAF867-E175-711A-F8E5-3182454A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905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F12634-7BF2-2F5C-B771-958FFC50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588B75-44E0-F332-C74E-E3574C43E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E0820D-6679-B0F1-4226-B954C6ADB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DF3E32-FB42-9B1A-5264-644818D26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8DFE09-79DA-8FD3-43F5-FED1770C7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73062D-171A-779A-CEFC-212F27B2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E3B26CC-1071-4078-F407-D2A36D75B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E4B0BA6-7FAB-D12E-E9BB-D32301371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03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A707C-8557-CF4B-96EC-F130FE7F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096E9E-1A58-ADBB-A6A3-D664EE48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49708AF-93E7-982D-13C9-D7E5E860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5A2C01E-929D-0C47-2D25-D7E548E2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272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190F82-2ACE-F90F-87A4-B1789E40B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26C144-198F-E4D7-BFAA-0B85F4C6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D298FC-EAAE-BD8D-C60A-FD6441DC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091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A2F03-EDC0-D425-D047-D8E60B7A8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89FEF7-1549-5B56-429E-3BB33F35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2178B9-8572-0BE6-5146-AA79C966A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AF2442-612E-A6D3-81DD-25AC7925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76B8E4-975E-90F8-0712-799DBF6E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EFF310-CCED-7AA2-64D7-1BB0FC23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291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71CFB-748D-0395-1BE8-655B60EF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B2BEB9E-A23E-7FAB-32A2-241754C99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AC86C4-849F-E11E-C920-2E6835991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FC8214-37C1-DEFD-A7C8-2D745BC1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8A2E98-773E-DA58-21EB-C0B111B4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CB3138-25ED-1458-8B1A-12741F3A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202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97AF1B8-4A4F-3BEF-5EFF-81FA56787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8FD3A7-407F-3F3F-D9B1-E23304F0F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7DD262-386C-C7E9-CA8C-122582FA5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0A000-65EB-4568-ABB7-62EAB733C0D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E2B7D1-DCB3-A1BB-A46B-22E94434BE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9EC491-B521-AB95-8C1D-0003C6F66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298F-BC33-4628-8801-C23AF77848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852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1007E-431A-CF94-1AF6-388D5A845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984732"/>
            <a:ext cx="9144000" cy="2387600"/>
          </a:xfrm>
        </p:spPr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1AEA50-4403-2244-6DD3-8EC3DB980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69655"/>
            <a:ext cx="9144000" cy="4740851"/>
          </a:xfrm>
        </p:spPr>
        <p:txBody>
          <a:bodyPr>
            <a:normAutofit fontScale="92500" lnSpcReduction="20000"/>
          </a:bodyPr>
          <a:lstStyle/>
          <a:p>
            <a:r>
              <a:rPr lang="fr-CA" sz="3200" dirty="0"/>
              <a:t>Fait par</a:t>
            </a:r>
          </a:p>
          <a:p>
            <a:r>
              <a:rPr lang="fr-CA" sz="3200" dirty="0"/>
              <a:t>Christopher Claveau</a:t>
            </a:r>
          </a:p>
          <a:p>
            <a:endParaRPr lang="fr-CA" sz="3200" dirty="0"/>
          </a:p>
          <a:p>
            <a:endParaRPr lang="fr-CA" sz="3200" dirty="0"/>
          </a:p>
          <a:p>
            <a:endParaRPr lang="fr-CA" sz="3200" dirty="0"/>
          </a:p>
          <a:p>
            <a:endParaRPr lang="fr-CA" sz="3200" dirty="0"/>
          </a:p>
          <a:p>
            <a:r>
              <a:rPr lang="fr-CA" sz="3200" u="none" strike="noStrike" baseline="30000" dirty="0">
                <a:solidFill>
                  <a:schemeClr val="tx1"/>
                </a:solidFill>
                <a:effectLst/>
              </a:rPr>
              <a:t>Alexandrie</a:t>
            </a:r>
          </a:p>
          <a:p>
            <a:endParaRPr lang="fr-CA" sz="3200" baseline="30000" dirty="0"/>
          </a:p>
          <a:p>
            <a:r>
              <a:rPr lang="fr-CA" sz="3200" baseline="30000" dirty="0"/>
              <a:t>Égypte</a:t>
            </a:r>
          </a:p>
          <a:p>
            <a:r>
              <a:rPr lang="fr-CA" sz="3200" baseline="30000" dirty="0"/>
              <a:t>Entre II et III cycle avant J-S</a:t>
            </a:r>
          </a:p>
          <a:p>
            <a:r>
              <a:rPr lang="fr-CA" sz="2400" i="0" dirty="0">
                <a:solidFill>
                  <a:srgbClr val="111111"/>
                </a:solidFill>
                <a:effectLst/>
                <a:latin typeface="Roboto" panose="020B0604020202020204" pitchFamily="2" charset="0"/>
              </a:rPr>
              <a:t>Les Arithmétiques</a:t>
            </a:r>
            <a:endParaRPr lang="fr-CA" dirty="0">
              <a:solidFill>
                <a:srgbClr val="111111"/>
              </a:solidFill>
              <a:latin typeface="Roboto" panose="020B0604020202020204" pitchFamily="2" charset="0"/>
            </a:endParaRPr>
          </a:p>
          <a:p>
            <a:endParaRPr lang="fr-CA" sz="3200" baseline="30000" dirty="0"/>
          </a:p>
          <a:p>
            <a:endParaRPr lang="fr-CA" sz="9600" baseline="30000" dirty="0"/>
          </a:p>
          <a:p>
            <a:endParaRPr lang="fr-CA" sz="9600" dirty="0"/>
          </a:p>
          <a:p>
            <a:endParaRPr lang="fr-CA" dirty="0"/>
          </a:p>
        </p:txBody>
      </p:sp>
      <p:pic>
        <p:nvPicPr>
          <p:cNvPr id="1028" name="Picture 4" descr="Una pizca de Cine, Música, Historia y Arte: Diofanto de Alejandría y el ...">
            <a:extLst>
              <a:ext uri="{FF2B5EF4-FFF2-40B4-BE49-F238E27FC236}">
                <a16:creationId xmlns:a16="http://schemas.microsoft.com/office/drawing/2014/main" id="{AF6635ED-26AA-B467-6305-4351E1CE5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747" y="2181639"/>
            <a:ext cx="1942505" cy="207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lan de la ville d'Alexandrie, illustration de Jean-Claude Golvin ...">
            <a:extLst>
              <a:ext uri="{FF2B5EF4-FFF2-40B4-BE49-F238E27FC236}">
                <a16:creationId xmlns:a16="http://schemas.microsoft.com/office/drawing/2014/main" id="{E0AB058D-EA7F-8495-3EBD-0617FEFC8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252" y="3222961"/>
            <a:ext cx="3057409" cy="206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iophante d'Alexandrie">
            <a:extLst>
              <a:ext uri="{FF2B5EF4-FFF2-40B4-BE49-F238E27FC236}">
                <a16:creationId xmlns:a16="http://schemas.microsoft.com/office/drawing/2014/main" id="{2F77D936-AA42-2C1B-E557-44AB2FD25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654" y="3096654"/>
            <a:ext cx="1775754" cy="291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54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5BF8B4-B9A1-D562-C6FC-DBE4BBFBF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400" i="0" dirty="0">
                <a:solidFill>
                  <a:srgbClr val="111111"/>
                </a:solidFill>
                <a:effectLst/>
                <a:latin typeface="Roboto" panose="020B0604020202020204" pitchFamily="2" charset="0"/>
              </a:rPr>
              <a:t>Les Arithmétiques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4E340C-6538-83EB-C036-7FE26DDEB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825625"/>
            <a:ext cx="10677939" cy="4351338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        X + Y + Z = 20</a:t>
            </a:r>
          </a:p>
          <a:p>
            <a:pPr marL="0" indent="0">
              <a:buNone/>
            </a:pPr>
            <a:r>
              <a:rPr lang="fr-CA" dirty="0"/>
              <a:t>W + X + Y       = 22</a:t>
            </a:r>
          </a:p>
          <a:p>
            <a:pPr marL="0" indent="0">
              <a:buNone/>
            </a:pPr>
            <a:r>
              <a:rPr lang="fr-CA" dirty="0"/>
              <a:t>W + X       + Z = 24</a:t>
            </a:r>
          </a:p>
          <a:p>
            <a:pPr marL="0" indent="0">
              <a:buNone/>
            </a:pPr>
            <a:r>
              <a:rPr lang="fr-CA" dirty="0"/>
              <a:t>W       + Y + Z = 27</a:t>
            </a:r>
          </a:p>
          <a:p>
            <a:pPr marL="0" indent="0">
              <a:buNone/>
            </a:pPr>
            <a:r>
              <a:rPr lang="fr-CA" dirty="0"/>
              <a:t>_______________</a:t>
            </a:r>
          </a:p>
          <a:p>
            <a:pPr marL="0" indent="0">
              <a:buNone/>
            </a:pPr>
            <a:r>
              <a:rPr lang="fr-CA" dirty="0"/>
              <a:t># D’inconnues (Variable) 4</a:t>
            </a:r>
          </a:p>
          <a:p>
            <a:pPr marL="0" indent="0">
              <a:buNone/>
            </a:pPr>
            <a:r>
              <a:rPr lang="fr-CA" dirty="0"/>
              <a:t>#Équation différentes 4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8005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175A13-CFD9-BBA8-3B66-8972BA821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  X + Y + Z = 20    Alors W= 11</a:t>
            </a:r>
          </a:p>
          <a:p>
            <a:pPr marL="0" indent="0">
              <a:buNone/>
            </a:pPr>
            <a:r>
              <a:rPr lang="fr-CA" dirty="0"/>
              <a:t>W + X + Y       = 22    Alors Z= 9</a:t>
            </a:r>
          </a:p>
          <a:p>
            <a:pPr marL="0" indent="0">
              <a:buNone/>
            </a:pPr>
            <a:r>
              <a:rPr lang="fr-CA" dirty="0"/>
              <a:t>W + X       + Z = 24    Alors Y= 7</a:t>
            </a:r>
          </a:p>
          <a:p>
            <a:pPr marL="0" indent="0">
              <a:buNone/>
            </a:pPr>
            <a:r>
              <a:rPr lang="fr-CA" dirty="0"/>
              <a:t>W        + Y + Z = 27   Alors X= 4</a:t>
            </a:r>
          </a:p>
          <a:p>
            <a:pPr marL="0" indent="0">
              <a:buNone/>
            </a:pPr>
            <a:r>
              <a:rPr lang="fr-CA" dirty="0"/>
              <a:t>________________________</a:t>
            </a:r>
          </a:p>
          <a:p>
            <a:pPr marL="0" indent="0">
              <a:buNone/>
            </a:pPr>
            <a:r>
              <a:rPr lang="fr-CA" dirty="0"/>
              <a:t>3W + 3X + 3Y + 3Z = 93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278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4FB685-AC36-205B-88D5-5BCB2708F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épitaphe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8F4250-7FEB-FF2C-8CC4-26EF0735F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Enfance 1/6</a:t>
            </a:r>
          </a:p>
          <a:p>
            <a:pPr marL="0" indent="0">
              <a:buNone/>
            </a:pPr>
            <a:r>
              <a:rPr lang="fr-CA" dirty="0"/>
              <a:t>Adolescence 1/12</a:t>
            </a:r>
          </a:p>
          <a:p>
            <a:pPr marL="0" indent="0">
              <a:buNone/>
            </a:pPr>
            <a:r>
              <a:rPr lang="fr-CA" dirty="0"/>
              <a:t>Mariage 1/7</a:t>
            </a:r>
          </a:p>
          <a:p>
            <a:pPr marL="0" indent="0">
              <a:buNone/>
            </a:pPr>
            <a:r>
              <a:rPr lang="fr-CA" dirty="0"/>
              <a:t>Sans fils ½ A vécu que 4 ans</a:t>
            </a:r>
          </a:p>
          <a:p>
            <a:pPr marL="0" indent="0">
              <a:buNone/>
            </a:pPr>
            <a:r>
              <a:rPr lang="fr-CA" dirty="0"/>
              <a:t>Plus petit </a:t>
            </a:r>
            <a:r>
              <a:rPr lang="fr-CA"/>
              <a:t>commun multiple: 84</a:t>
            </a: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725914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135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Thème Office</vt:lpstr>
      <vt:lpstr>Diophante</vt:lpstr>
      <vt:lpstr>Les Arithmétiques</vt:lpstr>
      <vt:lpstr>Présentation PowerPoint</vt:lpstr>
      <vt:lpstr>Son épitaphe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cclaveau75 Christopher</dc:creator>
  <cp:lastModifiedBy>cclaveau75 Christopher</cp:lastModifiedBy>
  <cp:revision>1</cp:revision>
  <dcterms:created xsi:type="dcterms:W3CDTF">2023-01-23T18:45:40Z</dcterms:created>
  <dcterms:modified xsi:type="dcterms:W3CDTF">2023-01-23T19:15:11Z</dcterms:modified>
</cp:coreProperties>
</file>