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4145D-6835-4D7F-8C2E-8C1E3720219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7D998-0715-474B-B467-3EA1076D67F8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Fusee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Christopher Claveau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2564904"/>
            <a:ext cx="1008112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rectangle 4"/>
          <p:cNvSpPr/>
          <p:nvPr/>
        </p:nvSpPr>
        <p:spPr>
          <a:xfrm>
            <a:off x="4932040" y="4437112"/>
            <a:ext cx="864096" cy="172819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 flipH="1">
            <a:off x="3131840" y="4437112"/>
            <a:ext cx="792088" cy="172819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isocèle 6"/>
          <p:cNvSpPr/>
          <p:nvPr/>
        </p:nvSpPr>
        <p:spPr>
          <a:xfrm>
            <a:off x="3707904" y="1700808"/>
            <a:ext cx="1440160" cy="864096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5400000">
            <a:off x="2654566" y="3618242"/>
            <a:ext cx="3576453" cy="6056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Christopher</a:t>
            </a:r>
            <a:endParaRPr lang="fr-FR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</Words>
  <Application>Microsoft Office PowerPoint</Application>
  <PresentationFormat>Affichage à l'écran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Fusee</vt:lpstr>
      <vt:lpstr>Diapositive 2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4</cp:revision>
  <dcterms:created xsi:type="dcterms:W3CDTF">2022-10-12T13:25:54Z</dcterms:created>
  <dcterms:modified xsi:type="dcterms:W3CDTF">2022-10-12T13:53:00Z</dcterms:modified>
</cp:coreProperties>
</file>