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2" d="100"/>
          <a:sy n="72" d="100"/>
        </p:scale>
        <p:origin x="78"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18344C-0634-B51D-B13D-FEBD88B7577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0F870C5C-A1D2-2BC4-0778-A047DFD1D9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BEF07BC6-4A19-EA1C-18E4-88DE6B1613DE}"/>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F661F30A-D14B-D0BF-0910-3938A4D325B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9013984-7E52-263C-53CE-2D9630905F99}"/>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429037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F9A9C5-057A-F836-2DCF-5204EEE2E64B}"/>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C28EA60E-9DC8-7BD1-8C27-FE3D050C799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6DC6DA0-920D-3BA4-7E13-46AFEC33C99B}"/>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0EE6FF65-76C0-5A43-4B43-8E6E69EC5DB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20D8DAA-9969-A45B-B7DB-23D89C66EFA8}"/>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419530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4E3517D-35C9-FE66-70E6-9140A336C5E5}"/>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091AE16B-69C6-7834-8950-7C51FBF4BD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ADB8775-38D5-6CF8-67D1-0DA97CCD525C}"/>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786B1E0C-6A45-1E8B-2D7C-9595D4BC096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98BADBBA-87CD-FF28-D3AA-308D88153F19}"/>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395176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EDA82A-38FB-64BE-2987-C44E96735FE7}"/>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492CEC06-82FF-4448-79A3-3C37A39E776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6FBFB7B-19A5-B414-BFD4-7807B9CBA866}"/>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6E6EE96F-886A-88BA-C4D3-CE907B04956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760A251-775B-708D-48EB-4EBDE88C55FF}"/>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1641952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1B26A6-24E0-2010-B391-827002EB410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8FD96BD1-6B6C-1AD9-875F-2FE5C5F81D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D91F810-026A-C704-B2C7-90E9D249AFAD}"/>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A4118E96-2AEF-BA43-43DF-57865C3BD6B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8A04731-51C2-ABE3-78C9-EA45B2A730E6}"/>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329684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D24F7F-8A78-43EB-E0C8-942F0819D018}"/>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B3B120EB-11EF-D4A7-1EFF-43A17FF66E6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4C2713E8-8C55-E07C-D51A-E62D950DAA6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90403831-AE8A-14A3-D110-DCF627E4D3C0}"/>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DAEE07A7-A17C-15F2-DFB6-17B6F3202B50}"/>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EDF376B-3F68-8A94-7783-C230B180F261}"/>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961103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96D1FD-73D3-5D30-E2C4-9BE3B879F7B7}"/>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73F8006-00A0-2886-8A64-76C42E8F7F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EA24B2D-F91D-364D-3372-22E86703B11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E6692BC9-348B-A4AC-7004-7AE46FB43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5B50E62-F55D-0123-7DA0-81D3490C825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CC172D20-7463-2CB6-4503-BFE4FC8CF616}"/>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5B5AE5FC-7B02-CC08-D4BF-92C513A0ED8D}"/>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332CC25C-8784-1980-6ED0-52AF1D07171E}"/>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30835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E4146-6159-8161-1FCD-A142ABEFDCDA}"/>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DA88E8D1-7F90-3602-AE28-27C4D238FBFD}"/>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BCD507EB-482C-1BCA-E334-7DCA90A06D31}"/>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6FEB6690-28A5-A91E-1019-A387FF8C3094}"/>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9280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BC0C0F6-B2F9-EE8B-75F8-F6B5E026ECEC}"/>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337D2A3C-CF8F-7331-6267-A782CD6398DF}"/>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16775A32-3F8A-7F95-A6A7-ED2D1616CE66}"/>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399399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87405A-71FD-626B-8266-89BD8FD626E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AAB18772-5269-8D0A-3135-519D846C8A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30F64394-200A-8869-B78B-2F6156F48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44AB14D-E8D0-1AED-0C91-AECBB15B8B3F}"/>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FD2471ED-EF95-20BE-DAF0-F720A66C9D7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CB5F0D0C-DCB9-46A5-F611-2E7937B07F48}"/>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4085883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975E59-1CB9-B787-4A0A-E836FBED055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673F85DD-255F-B67E-5FAD-5882D42B26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E6BAA090-1423-99CA-DBB9-FF7A2D808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C32AB02-3A39-3DA8-975F-0802FF6299D6}"/>
              </a:ext>
            </a:extLst>
          </p:cNvPr>
          <p:cNvSpPr>
            <a:spLocks noGrp="1"/>
          </p:cNvSpPr>
          <p:nvPr>
            <p:ph type="dt" sz="half" idx="10"/>
          </p:nvPr>
        </p:nvSpPr>
        <p:spPr/>
        <p:txBody>
          <a:bodyPr/>
          <a:lstStyle/>
          <a:p>
            <a:fld id="{94144D4F-0A8C-48A8-8FF2-BC2E971073F3}"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41A62AD7-5AED-DFB7-832E-C2EA5E62ACF2}"/>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8A438D56-62E4-58F1-6493-718867D96476}"/>
              </a:ext>
            </a:extLst>
          </p:cNvPr>
          <p:cNvSpPr>
            <a:spLocks noGrp="1"/>
          </p:cNvSpPr>
          <p:nvPr>
            <p:ph type="sldNum" sz="quarter" idx="12"/>
          </p:nvPr>
        </p:nvSpPr>
        <p:spPr/>
        <p:txBody>
          <a:bodyPr/>
          <a:lstStyle/>
          <a:p>
            <a:fld id="{12074BFF-0250-479E-99C9-9347482345C3}" type="slidenum">
              <a:rPr lang="fr-CA" smtClean="0"/>
              <a:t>‹N°›</a:t>
            </a:fld>
            <a:endParaRPr lang="fr-CA"/>
          </a:p>
        </p:txBody>
      </p:sp>
    </p:spTree>
    <p:extLst>
      <p:ext uri="{BB962C8B-B14F-4D97-AF65-F5344CB8AC3E}">
        <p14:creationId xmlns:p14="http://schemas.microsoft.com/office/powerpoint/2010/main" val="12839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6560577-D3EE-A045-9E83-EFAC842D1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1E89616-7A00-B08A-1B38-5DAEFA7A80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7D426881-D3A3-AECE-C464-DB7968C7A2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44D4F-0A8C-48A8-8FF2-BC2E971073F3}"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89940DA4-38D3-A1B2-8EE6-27FE34DE5E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77A67496-4F90-5B57-1B86-429F330190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074BFF-0250-479E-99C9-9347482345C3}" type="slidenum">
              <a:rPr lang="fr-CA" smtClean="0"/>
              <a:t>‹N°›</a:t>
            </a:fld>
            <a:endParaRPr lang="fr-CA"/>
          </a:p>
        </p:txBody>
      </p:sp>
    </p:spTree>
    <p:extLst>
      <p:ext uri="{BB962C8B-B14F-4D97-AF65-F5344CB8AC3E}">
        <p14:creationId xmlns:p14="http://schemas.microsoft.com/office/powerpoint/2010/main" val="69225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recitmst.qc.ca/autrementenmat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327BF6-BDD3-ECAB-0114-7A69BB45FF95}"/>
              </a:ext>
            </a:extLst>
          </p:cNvPr>
          <p:cNvSpPr>
            <a:spLocks noGrp="1"/>
          </p:cNvSpPr>
          <p:nvPr>
            <p:ph type="ctrTitle"/>
          </p:nvPr>
        </p:nvSpPr>
        <p:spPr/>
        <p:txBody>
          <a:bodyPr>
            <a:normAutofit fontScale="90000"/>
          </a:bodyPr>
          <a:lstStyle/>
          <a:p>
            <a:r>
              <a:rPr lang="fr-CA" dirty="0"/>
              <a:t>AQUOPS</a:t>
            </a:r>
            <a:br>
              <a:rPr lang="fr-CA" dirty="0"/>
            </a:br>
            <a:r>
              <a:rPr lang="fr-CA" b="1" i="0" u="none" strike="noStrike" dirty="0">
                <a:solidFill>
                  <a:srgbClr val="444444"/>
                </a:solidFill>
                <a:effectLst/>
                <a:latin typeface="Beauchef-Bold"/>
              </a:rPr>
              <a:t>Apprendre et évaluer autrement en mathématique</a:t>
            </a:r>
            <a:endParaRPr lang="fr-CA" dirty="0"/>
          </a:p>
        </p:txBody>
      </p:sp>
      <p:sp>
        <p:nvSpPr>
          <p:cNvPr id="3" name="Sous-titre 2">
            <a:extLst>
              <a:ext uri="{FF2B5EF4-FFF2-40B4-BE49-F238E27FC236}">
                <a16:creationId xmlns:a16="http://schemas.microsoft.com/office/drawing/2014/main" id="{D9298D0A-16EC-D932-1F14-48D22DC827B1}"/>
              </a:ext>
            </a:extLst>
          </p:cNvPr>
          <p:cNvSpPr>
            <a:spLocks noGrp="1"/>
          </p:cNvSpPr>
          <p:nvPr>
            <p:ph type="subTitle" idx="1"/>
          </p:nvPr>
        </p:nvSpPr>
        <p:spPr/>
        <p:txBody>
          <a:bodyPr/>
          <a:lstStyle/>
          <a:p>
            <a:r>
              <a:rPr lang="fr-CA" dirty="0"/>
              <a:t>105</a:t>
            </a:r>
          </a:p>
        </p:txBody>
      </p:sp>
    </p:spTree>
    <p:extLst>
      <p:ext uri="{BB962C8B-B14F-4D97-AF65-F5344CB8AC3E}">
        <p14:creationId xmlns:p14="http://schemas.microsoft.com/office/powerpoint/2010/main" val="2295711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7A00D6-1103-3161-90A3-1759A4F4028C}"/>
              </a:ext>
            </a:extLst>
          </p:cNvPr>
          <p:cNvSpPr>
            <a:spLocks noGrp="1"/>
          </p:cNvSpPr>
          <p:nvPr>
            <p:ph type="title"/>
          </p:nvPr>
        </p:nvSpPr>
        <p:spPr/>
        <p:txBody>
          <a:bodyPr>
            <a:normAutofit fontScale="90000"/>
          </a:bodyPr>
          <a:lstStyle/>
          <a:p>
            <a:pPr algn="l" fontAlgn="base"/>
            <a:r>
              <a:rPr lang="fr-CA" sz="4000" dirty="0"/>
              <a:t>Nom: </a:t>
            </a:r>
            <a:r>
              <a:rPr lang="fr-CA" sz="4000" dirty="0" err="1"/>
              <a:t>Stephanie</a:t>
            </a:r>
            <a:r>
              <a:rPr lang="fr-CA" sz="4000" dirty="0"/>
              <a:t> Rioux, Étienne Perron, Sandra Fortin, Esther Veilleux, Marika Perrault, Marie-Josée Simard</a:t>
            </a:r>
            <a:br>
              <a:rPr lang="fr-CA" b="1" i="0" u="none" strike="noStrike" dirty="0">
                <a:effectLst/>
                <a:latin typeface="Beauchef-Bold"/>
              </a:rPr>
            </a:br>
            <a:endParaRPr lang="fr-CA" dirty="0"/>
          </a:p>
        </p:txBody>
      </p:sp>
      <p:sp>
        <p:nvSpPr>
          <p:cNvPr id="3" name="Espace réservé du contenu 2">
            <a:extLst>
              <a:ext uri="{FF2B5EF4-FFF2-40B4-BE49-F238E27FC236}">
                <a16:creationId xmlns:a16="http://schemas.microsoft.com/office/drawing/2014/main" id="{BC7E6CA8-A8BF-8A90-4195-A913C706C519}"/>
              </a:ext>
            </a:extLst>
          </p:cNvPr>
          <p:cNvSpPr>
            <a:spLocks noGrp="1"/>
          </p:cNvSpPr>
          <p:nvPr>
            <p:ph idx="1"/>
          </p:nvPr>
        </p:nvSpPr>
        <p:spPr/>
        <p:txBody>
          <a:bodyPr>
            <a:normAutofit fontScale="77500" lnSpcReduction="20000"/>
          </a:bodyPr>
          <a:lstStyle/>
          <a:p>
            <a:pPr marL="0" indent="0">
              <a:buNone/>
            </a:pPr>
            <a:r>
              <a:rPr lang="fr-CA" dirty="0"/>
              <a:t>Description: </a:t>
            </a:r>
            <a:r>
              <a:rPr lang="fr-CA" b="0" i="0" dirty="0">
                <a:effectLst/>
                <a:latin typeface="Merriweather" panose="020B0604020202020204" pitchFamily="2" charset="0"/>
              </a:rPr>
              <a:t>Faire autrement en mathématique, c’est possible! Lors de cette journée thématique, vous découvrirez les raisons qui poussent de plus en plus d’enseignants à penser autrement la classe de mathématique afin de rendre les élèves plus impliqués dans leurs apprentissages. Nous vous présenterons des conditions favorables pour susciter la réflexion et l’engagement des élèves tout en s’assurant une meilleure compréhension conceptuelle. Vous découvrirez aussi des approches variées, différents types de tâches, des suggestions de ressources et des outils numériques qui permettent de soutenir l’enseignement et les apprentissages en mathématique. Cette vision amènera, avec le temps, une façon différente d'évaluer et de garder des traces des apprentissages et du développement des compétences des élèves dans nos classes, dans nos accompagnements. Finalement, vous aurez l’occasion d’explorer et de vivre des situations d’apprentissage qui ont du sens et permettent des apprentissages durables. Le site « </a:t>
            </a:r>
            <a:r>
              <a:rPr lang="fr-CA" b="0" i="0" u="none" strike="noStrike" dirty="0">
                <a:solidFill>
                  <a:srgbClr val="2991D6"/>
                </a:solidFill>
                <a:effectLst/>
                <a:latin typeface="Merriweather" panose="020B0604020202020204" pitchFamily="2" charset="0"/>
                <a:hlinkClick r:id="rId2"/>
              </a:rPr>
              <a:t>Apprendre et évaluer autrement en mathématiques</a:t>
            </a:r>
            <a:r>
              <a:rPr lang="fr-CA" b="0" i="0" dirty="0">
                <a:effectLst/>
                <a:latin typeface="Merriweather" panose="020B0604020202020204" pitchFamily="2" charset="0"/>
              </a:rPr>
              <a:t> » viendra soutenir le contenu de cette présentation.</a:t>
            </a:r>
            <a:endParaRPr lang="fr-CA" dirty="0"/>
          </a:p>
        </p:txBody>
      </p:sp>
    </p:spTree>
    <p:extLst>
      <p:ext uri="{BB962C8B-B14F-4D97-AF65-F5344CB8AC3E}">
        <p14:creationId xmlns:p14="http://schemas.microsoft.com/office/powerpoint/2010/main" val="285462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2E80C8-B9CB-427C-28FE-31B921CDAAE5}"/>
              </a:ext>
            </a:extLst>
          </p:cNvPr>
          <p:cNvSpPr>
            <a:spLocks noGrp="1"/>
          </p:cNvSpPr>
          <p:nvPr>
            <p:ph type="title"/>
          </p:nvPr>
        </p:nvSpPr>
        <p:spPr/>
        <p:txBody>
          <a:bodyPr/>
          <a:lstStyle/>
          <a:p>
            <a:r>
              <a:rPr lang="fr-CA" dirty="0"/>
              <a:t>Lien: https://recitmst.qc.ca/autrementenmath</a:t>
            </a:r>
          </a:p>
        </p:txBody>
      </p:sp>
    </p:spTree>
    <p:extLst>
      <p:ext uri="{BB962C8B-B14F-4D97-AF65-F5344CB8AC3E}">
        <p14:creationId xmlns:p14="http://schemas.microsoft.com/office/powerpoint/2010/main" val="3296518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texte&#10;&#10;Description générée automatiquement">
            <a:extLst>
              <a:ext uri="{FF2B5EF4-FFF2-40B4-BE49-F238E27FC236}">
                <a16:creationId xmlns:a16="http://schemas.microsoft.com/office/drawing/2014/main" id="{10078B61-672E-12DF-2919-85793BEEA0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3084" y="365125"/>
            <a:ext cx="7198916" cy="3936637"/>
          </a:xfrm>
          <a:prstGeom prst="rect">
            <a:avLst/>
          </a:prstGeom>
        </p:spPr>
      </p:pic>
      <p:sp>
        <p:nvSpPr>
          <p:cNvPr id="2" name="Titre 1">
            <a:extLst>
              <a:ext uri="{FF2B5EF4-FFF2-40B4-BE49-F238E27FC236}">
                <a16:creationId xmlns:a16="http://schemas.microsoft.com/office/drawing/2014/main" id="{03C786AF-BC81-7245-2736-5506109D131E}"/>
              </a:ext>
            </a:extLst>
          </p:cNvPr>
          <p:cNvSpPr>
            <a:spLocks noGrp="1"/>
          </p:cNvSpPr>
          <p:nvPr>
            <p:ph type="title"/>
          </p:nvPr>
        </p:nvSpPr>
        <p:spPr/>
        <p:txBody>
          <a:bodyPr/>
          <a:lstStyle/>
          <a:p>
            <a:r>
              <a:rPr lang="fr-CA" dirty="0"/>
              <a:t>(3)Photos:</a:t>
            </a:r>
          </a:p>
        </p:txBody>
      </p:sp>
      <p:pic>
        <p:nvPicPr>
          <p:cNvPr id="1026" name="Picture 2">
            <a:extLst>
              <a:ext uri="{FF2B5EF4-FFF2-40B4-BE49-F238E27FC236}">
                <a16:creationId xmlns:a16="http://schemas.microsoft.com/office/drawing/2014/main" id="{91A0BD29-8C77-5AAF-EAF7-FB36D832ED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1165" y="123381"/>
            <a:ext cx="3657773" cy="40444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41680A9-C77A-AC54-4907-D306FB76C4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2449" y="4409552"/>
            <a:ext cx="6448425"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90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50382-04A1-0F35-0DCE-A74413BBD8EA}"/>
              </a:ext>
            </a:extLst>
          </p:cNvPr>
          <p:cNvSpPr>
            <a:spLocks noGrp="1"/>
          </p:cNvSpPr>
          <p:nvPr>
            <p:ph type="title"/>
          </p:nvPr>
        </p:nvSpPr>
        <p:spPr/>
        <p:txBody>
          <a:bodyPr/>
          <a:lstStyle/>
          <a:p>
            <a:r>
              <a:rPr lang="fr-CA" dirty="0"/>
              <a:t>Appréciation:</a:t>
            </a:r>
          </a:p>
        </p:txBody>
      </p:sp>
      <p:sp>
        <p:nvSpPr>
          <p:cNvPr id="3" name="Espace réservé du contenu 2">
            <a:extLst>
              <a:ext uri="{FF2B5EF4-FFF2-40B4-BE49-F238E27FC236}">
                <a16:creationId xmlns:a16="http://schemas.microsoft.com/office/drawing/2014/main" id="{E2A75EAE-6E2F-005E-0C8E-C76BD3FB590F}"/>
              </a:ext>
            </a:extLst>
          </p:cNvPr>
          <p:cNvSpPr>
            <a:spLocks noGrp="1"/>
          </p:cNvSpPr>
          <p:nvPr>
            <p:ph idx="1"/>
          </p:nvPr>
        </p:nvSpPr>
        <p:spPr/>
        <p:txBody>
          <a:bodyPr/>
          <a:lstStyle/>
          <a:p>
            <a:pPr marL="0" indent="0">
              <a:buNone/>
            </a:pPr>
            <a:r>
              <a:rPr lang="fr-CA" dirty="0"/>
              <a:t>Je trouve que ces une bonne idée d’avoir trouver des idée afin d’améliorer la compression, la correction en mathématique ainsi que des conseil en </a:t>
            </a:r>
            <a:r>
              <a:rPr lang="fr-CA"/>
              <a:t>classe.</a:t>
            </a:r>
            <a:endParaRPr lang="fr-CA" dirty="0"/>
          </a:p>
        </p:txBody>
      </p:sp>
    </p:spTree>
    <p:extLst>
      <p:ext uri="{BB962C8B-B14F-4D97-AF65-F5344CB8AC3E}">
        <p14:creationId xmlns:p14="http://schemas.microsoft.com/office/powerpoint/2010/main" val="26405753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246</Words>
  <Application>Microsoft Office PowerPoint</Application>
  <PresentationFormat>Grand écran</PresentationFormat>
  <Paragraphs>8</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Beauchef-Bold</vt:lpstr>
      <vt:lpstr>Calibri</vt:lpstr>
      <vt:lpstr>Calibri Light</vt:lpstr>
      <vt:lpstr>Merriweather</vt:lpstr>
      <vt:lpstr>Thème Office</vt:lpstr>
      <vt:lpstr>AQUOPS Apprendre et évaluer autrement en mathématique</vt:lpstr>
      <vt:lpstr>Nom: Stephanie Rioux, Étienne Perron, Sandra Fortin, Esther Veilleux, Marika Perrault, Marie-Josée Simard </vt:lpstr>
      <vt:lpstr>Lien: https://recitmst.qc.ca/autrementenmath</vt:lpstr>
      <vt:lpstr>(3)Photos:</vt:lpstr>
      <vt:lpstr>Appréciation: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cclaveau75 Christopher</dc:creator>
  <cp:lastModifiedBy>cclaveau75 Christopher</cp:lastModifiedBy>
  <cp:revision>4</cp:revision>
  <dcterms:created xsi:type="dcterms:W3CDTF">2023-03-29T17:46:11Z</dcterms:created>
  <dcterms:modified xsi:type="dcterms:W3CDTF">2023-03-29T18:24:11Z</dcterms:modified>
</cp:coreProperties>
</file>