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51618-A794-65D8-812C-977E8F597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2A7A0F-7410-C246-FBBD-C165F57D6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A8C54-5639-A584-0A4F-122A8005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1AD52-3CC8-3D12-6768-B6EE9CA5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8EB32-F40F-9E27-9184-8BEB7B34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651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B31ED-A292-80BD-A3FF-E7CAD128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F671AD-57DE-B8DB-36ED-6C9C2FE53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8B8D2-52B6-222A-6682-B9A23963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0F4D2-DE19-BDAE-DA5C-0FF7B1B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808822-D573-F764-E0A6-4B8E693B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7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A06487-9525-FBE2-9C2D-97078BC24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9A8C4C-1790-D29B-F810-5458442E2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646DD-3411-6B3A-DCB0-8C0E27B5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6B763A-18FB-DBBC-C949-DD3D36B8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81243B-DAE2-8113-FD82-5A1D7B33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6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748A4-9C8B-7701-4C48-F041BCC0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670A29-9C9B-3E7F-1915-3BDD6DD45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7CE2EA-23AD-8A80-5A98-65F4D8EE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EE892-A2A2-B364-085A-9587122A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9967B-1A83-7887-9B81-26F22343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758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E76A6-7995-E1A4-5DD3-34C526E9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64A5B3-E8A9-A036-FD05-0E9C5503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3A30FD-E9D2-0B0A-5A3E-9064C3E4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700A8-E19A-816E-F267-1AA25B62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9D7AE-547A-8BE0-F21F-020092C2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33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64D92-B941-7BE6-A385-80F2A7DA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C9722-9B00-4698-7A13-C8C01E066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16262B-C8B3-2809-4F06-A6FFED0C9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BB17C5-ADF2-F1CE-1CB0-6D308C3D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BB53F6-97CB-3A15-5D54-E2527B99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7E8C6A-8F5F-DB93-BCE0-9C24AB51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809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CD9DB-A529-A73A-CEC7-F4FA2382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424D38-C818-685A-5BC9-7FA4C474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3A6557-BA94-42BE-FDB6-27A920D62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D7FAEA-43E8-4CCC-EE88-A95488CE5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415C7E-B94F-FC71-75BF-F79EA3BEC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3C11B6-0BDF-1774-B349-91B0DB84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E0100A-B038-CC83-A9EC-5FD17B8A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105261-F1A4-015D-EBBD-9C369600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723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7784E-619F-D4E0-B1AA-8E6F597F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64A01D-63B5-AD6D-C88D-78EAB3B8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BF34ED-9D78-6DD7-8463-F8B6ED8A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7F8293-9144-3146-A0B5-339FCC75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987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9F48EB-CE49-B597-47DC-6DF470CE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C18F79-F305-66D5-877A-763ABDE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401CA-26E7-488A-E6CB-57C9889E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71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A4648-D124-A338-E081-20A19A88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4FA572-4740-19EC-3391-BC54544E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FEB39B-FC23-6AAC-ED48-EEFA9B7B6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A32C5-8638-7614-5012-4DF7E5C0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EF8516-EBD7-2CA5-74E2-C939F4A8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0B0F25-9795-C1A1-94C0-7992AF69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507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96040-AC02-618B-12A3-CA795EB4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C58835-61EB-6FD6-3144-040D94F95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642016-1913-3486-0266-51AE20C70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0E3819-4557-AE93-A161-C65F9AC1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5DB606-8BF6-AAE9-DB99-1CCFB18B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25F6F8-B34D-D284-5CC0-B0E08D9B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473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ADDCF2-05AB-7CAD-C182-7834C696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7FBAB6-D2A6-D943-1042-DEADEBD2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DD0936-7F4E-C059-EF60-B26DD58CD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D180-E663-4AA0-BD6A-E787788AEEEC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B7B65-6E7D-8878-5FC3-7E6806A67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7148A-01CB-DC51-877E-1B2A013E6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9182B-73C6-4703-A05D-92796A9569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37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2FBC9-185A-000A-9360-073ACC849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phenomenes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567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F2A5A9-8F77-2325-1FFF-61C5A286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2" y="1574800"/>
            <a:ext cx="7731748" cy="50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D6053A-CCC3-8747-ECC1-36F2D2CC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Étoiles filante</a:t>
            </a:r>
          </a:p>
        </p:txBody>
      </p:sp>
    </p:spTree>
    <p:extLst>
      <p:ext uri="{BB962C8B-B14F-4D97-AF65-F5344CB8AC3E}">
        <p14:creationId xmlns:p14="http://schemas.microsoft.com/office/powerpoint/2010/main" val="113338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880956-F1CB-5673-8272-24E886EE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14475"/>
            <a:ext cx="6858000" cy="4978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6489D6-947F-E225-173F-955D75A8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Aurore boréale</a:t>
            </a:r>
          </a:p>
        </p:txBody>
      </p:sp>
    </p:spTree>
    <p:extLst>
      <p:ext uri="{BB962C8B-B14F-4D97-AF65-F5344CB8AC3E}">
        <p14:creationId xmlns:p14="http://schemas.microsoft.com/office/powerpoint/2010/main" val="321088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bec City - Forfaits Québec">
            <a:extLst>
              <a:ext uri="{FF2B5EF4-FFF2-40B4-BE49-F238E27FC236}">
                <a16:creationId xmlns:a16="http://schemas.microsoft.com/office/drawing/2014/main" id="{A464A96D-4774-0235-B518-89B25BF5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2671882"/>
            <a:ext cx="6697027" cy="41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C6E902-119A-0F21-9C23-1BB97C1B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86" y="3718561"/>
            <a:ext cx="5559575" cy="31394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C38D8C-E588-8018-107D-67BE5912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Province: Québec, Montréal</a:t>
            </a:r>
          </a:p>
        </p:txBody>
      </p:sp>
    </p:spTree>
    <p:extLst>
      <p:ext uri="{BB962C8B-B14F-4D97-AF65-F5344CB8AC3E}">
        <p14:creationId xmlns:p14="http://schemas.microsoft.com/office/powerpoint/2010/main" val="32098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-2 - Ville de Sainte-Marie">
            <a:extLst>
              <a:ext uri="{FF2B5EF4-FFF2-40B4-BE49-F238E27FC236}">
                <a16:creationId xmlns:a16="http://schemas.microsoft.com/office/drawing/2014/main" id="{E1922410-DD8F-0D8B-95C2-D10E8211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5440"/>
            <a:ext cx="7062329" cy="39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481C67-C86A-24E7-34F6-5BF96FD3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Mrc</a:t>
            </a:r>
            <a:r>
              <a:rPr lang="fr-CA" dirty="0"/>
              <a:t>: Ste-Marie, St-George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E0748F-1476-B187-724F-C412ADA78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329" y="2997201"/>
            <a:ext cx="5154984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AAE27-7838-8448-4D5B-10A50A0C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Localité; St-Joseph, avenue Robert Cliche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BD9CC6-4D93-8C93-23BD-DBD943F8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386415"/>
            <a:ext cx="8429823" cy="51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phenomenes</vt:lpstr>
      <vt:lpstr>Étoiles filante</vt:lpstr>
      <vt:lpstr>Aurore boréale</vt:lpstr>
      <vt:lpstr>Province: Québec, Montréal</vt:lpstr>
      <vt:lpstr>Mrc: Ste-Marie, St-George</vt:lpstr>
      <vt:lpstr>Localité; St-Joseph, avenue Robert Cliche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phenomenes</dc:title>
  <dc:creator>cclaveau75</dc:creator>
  <cp:lastModifiedBy>cclaveau75 cclaveau75</cp:lastModifiedBy>
  <cp:revision>1</cp:revision>
  <dcterms:created xsi:type="dcterms:W3CDTF">2023-09-25T19:00:07Z</dcterms:created>
  <dcterms:modified xsi:type="dcterms:W3CDTF">2023-09-25T19:24:31Z</dcterms:modified>
</cp:coreProperties>
</file>