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626BB-D32C-476C-9497-45C489398AD7}" v="88" dt="2023-10-24T18:45:14.344"/>
    <p1510:client id="{60C38369-4A54-44F5-8E3A-7D8A0CAC817D}" v="26" dt="2023-10-27T19:42:08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Legend of Zelda: Tears of the Kingdom | Nintendo Switch games | Games |  Nintendo">
            <a:extLst>
              <a:ext uri="{FF2B5EF4-FFF2-40B4-BE49-F238E27FC236}">
                <a16:creationId xmlns:a16="http://schemas.microsoft.com/office/drawing/2014/main" id="{B814B084-FDC7-149B-A4CC-A19390E9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6" r="43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959" y="320102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cs typeface="Calibri Light"/>
              </a:rPr>
              <a:t>Zelda tears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B6097-BC47-2CDD-A9FA-84485FFA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CA" dirty="0"/>
              <a:t>Personnage</a:t>
            </a:r>
            <a:r>
              <a:rPr lang="fr-CA" kern="1200" dirty="0">
                <a:latin typeface="+mj-lt"/>
                <a:ea typeface="+mj-ea"/>
                <a:cs typeface="+mj-cs"/>
              </a:rPr>
              <a:t> incarner</a:t>
            </a:r>
            <a:endParaRPr lang="fr-CA" kern="1200" dirty="0">
              <a:latin typeface="+mj-lt"/>
              <a:cs typeface="Calibri Light"/>
            </a:endParaRPr>
          </a:p>
        </p:txBody>
      </p:sp>
      <p:pic>
        <p:nvPicPr>
          <p:cNvPr id="4" name="Content Placeholder 3" descr="The Legend of Zelda: Tears of the Kingdom | Jeux Nintendo Switch | Jeux |  Nintendo">
            <a:extLst>
              <a:ext uri="{FF2B5EF4-FFF2-40B4-BE49-F238E27FC236}">
                <a16:creationId xmlns:a16="http://schemas.microsoft.com/office/drawing/2014/main" id="{480082F9-C6CF-9EB2-3D50-A08FBB421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501" y="578738"/>
            <a:ext cx="4111148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722A2-42A3-1A40-69C7-EF55C8DD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du jeu: </a:t>
            </a:r>
            <a:r>
              <a:rPr lang="en-US" sz="3600" err="1">
                <a:solidFill>
                  <a:srgbClr val="FFFFFF"/>
                </a:solidFill>
              </a:rPr>
              <a:t>battre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ganone le</a:t>
            </a: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boss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du jeu</a:t>
            </a:r>
          </a:p>
        </p:txBody>
      </p:sp>
      <p:pic>
        <p:nvPicPr>
          <p:cNvPr id="4" name="Picture 3" descr="Ganondorf | ZeldaWiki | Fandom">
            <a:extLst>
              <a:ext uri="{FF2B5EF4-FFF2-40B4-BE49-F238E27FC236}">
                <a16:creationId xmlns:a16="http://schemas.microsoft.com/office/drawing/2014/main" id="{DF7CE75F-F7F6-0ACD-ECB4-DCA86D50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85" y="643466"/>
            <a:ext cx="513716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FCCE-936E-BD6D-E789-6A486F97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Tous les armure</a:t>
            </a:r>
          </a:p>
        </p:txBody>
      </p:sp>
      <p:pic>
        <p:nvPicPr>
          <p:cNvPr id="4" name="Picture 3" descr="Every Armor Set in The Legend of Zelda: Tears of the Kingdom (&amp; What ...">
            <a:extLst>
              <a:ext uri="{FF2B5EF4-FFF2-40B4-BE49-F238E27FC236}">
                <a16:creationId xmlns:a16="http://schemas.microsoft.com/office/drawing/2014/main" id="{E5A6B02F-BC6F-31F5-DDB6-1CE8E327D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1" r="1" b="6228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78476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95A01-98FA-95D9-AE95-FF137843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armes</a:t>
            </a:r>
          </a:p>
        </p:txBody>
      </p:sp>
      <p:pic>
        <p:nvPicPr>
          <p:cNvPr id="4" name="Picture 3" descr="Zelda: Breath of the Wild Waffen und Ausrüstung! | Konsolenkost News">
            <a:extLst>
              <a:ext uri="{FF2B5EF4-FFF2-40B4-BE49-F238E27FC236}">
                <a16:creationId xmlns:a16="http://schemas.microsoft.com/office/drawing/2014/main" id="{47E845E7-D311-A9CF-F5BF-25F11308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Zelda tears of the kingdom</vt:lpstr>
      <vt:lpstr>Personnage incarner</vt:lpstr>
      <vt:lpstr>But du jeu: battre ganone le boss final du jeu</vt:lpstr>
      <vt:lpstr>Tous les armure</vt:lpstr>
      <vt:lpstr>Les armes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</cp:revision>
  <dcterms:created xsi:type="dcterms:W3CDTF">2023-10-24T18:37:43Z</dcterms:created>
  <dcterms:modified xsi:type="dcterms:W3CDTF">2023-10-27T19:42:20Z</dcterms:modified>
</cp:coreProperties>
</file>