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0359F9-61B8-42EF-80F7-BC75F694479F}" v="373" dt="2023-02-21T16:01:23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corpusculaire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Brandon Grondin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FE082D9-D5A1-B2A2-1477-E7D1401833BD}"/>
              </a:ext>
            </a:extLst>
          </p:cNvPr>
          <p:cNvCxnSpPr>
            <a:cxnSpLocks/>
          </p:cNvCxnSpPr>
          <p:nvPr/>
        </p:nvCxnSpPr>
        <p:spPr>
          <a:xfrm>
            <a:off x="2345486" y="3071543"/>
            <a:ext cx="80513" cy="171953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7D43919-2099-54FB-3266-6ECA016AEEDE}"/>
              </a:ext>
            </a:extLst>
          </p:cNvPr>
          <p:cNvCxnSpPr>
            <a:cxnSpLocks/>
          </p:cNvCxnSpPr>
          <p:nvPr/>
        </p:nvCxnSpPr>
        <p:spPr>
          <a:xfrm>
            <a:off x="3510051" y="3071542"/>
            <a:ext cx="80513" cy="171953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D83B97-4BFE-653C-76F4-38C928449DE1}"/>
              </a:ext>
            </a:extLst>
          </p:cNvPr>
          <p:cNvCxnSpPr>
            <a:cxnSpLocks/>
          </p:cNvCxnSpPr>
          <p:nvPr/>
        </p:nvCxnSpPr>
        <p:spPr>
          <a:xfrm>
            <a:off x="5594769" y="3071543"/>
            <a:ext cx="80513" cy="171953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7A14EF1-857A-BD4E-811E-1D822C4556D4}"/>
              </a:ext>
            </a:extLst>
          </p:cNvPr>
          <p:cNvCxnSpPr>
            <a:cxnSpLocks/>
          </p:cNvCxnSpPr>
          <p:nvPr/>
        </p:nvCxnSpPr>
        <p:spPr>
          <a:xfrm>
            <a:off x="6759335" y="3014032"/>
            <a:ext cx="80513" cy="171953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7BC976B-2B6A-866B-0C1C-6CA61792501C}"/>
              </a:ext>
            </a:extLst>
          </p:cNvPr>
          <p:cNvCxnSpPr>
            <a:cxnSpLocks/>
          </p:cNvCxnSpPr>
          <p:nvPr/>
        </p:nvCxnSpPr>
        <p:spPr>
          <a:xfrm>
            <a:off x="8743410" y="3071542"/>
            <a:ext cx="80513" cy="171953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4FF5D8C-0027-B303-00B5-035C06472A0A}"/>
              </a:ext>
            </a:extLst>
          </p:cNvPr>
          <p:cNvCxnSpPr>
            <a:cxnSpLocks/>
          </p:cNvCxnSpPr>
          <p:nvPr/>
        </p:nvCxnSpPr>
        <p:spPr>
          <a:xfrm>
            <a:off x="9907976" y="3071542"/>
            <a:ext cx="80513" cy="171953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D2AA898-A30B-B4A6-C8A1-291D7545C6B4}"/>
              </a:ext>
            </a:extLst>
          </p:cNvPr>
          <p:cNvCxnSpPr>
            <a:cxnSpLocks/>
          </p:cNvCxnSpPr>
          <p:nvPr/>
        </p:nvCxnSpPr>
        <p:spPr>
          <a:xfrm flipV="1">
            <a:off x="2503636" y="4747943"/>
            <a:ext cx="986286" cy="20128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FB40511-D838-F71E-9BC4-0153E44809BF}"/>
              </a:ext>
            </a:extLst>
          </p:cNvPr>
          <p:cNvCxnSpPr>
            <a:cxnSpLocks/>
          </p:cNvCxnSpPr>
          <p:nvPr/>
        </p:nvCxnSpPr>
        <p:spPr>
          <a:xfrm flipV="1">
            <a:off x="8959069" y="4834207"/>
            <a:ext cx="986286" cy="20128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243BC50-E4CC-B9E5-FBC3-02509F2A2B92}"/>
              </a:ext>
            </a:extLst>
          </p:cNvPr>
          <p:cNvCxnSpPr>
            <a:cxnSpLocks/>
          </p:cNvCxnSpPr>
          <p:nvPr/>
        </p:nvCxnSpPr>
        <p:spPr>
          <a:xfrm flipV="1">
            <a:off x="5752918" y="4747943"/>
            <a:ext cx="986286" cy="20128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E7B70A4-992B-7833-F01E-06E5007271F3}"/>
              </a:ext>
            </a:extLst>
          </p:cNvPr>
          <p:cNvSpPr/>
          <p:nvPr/>
        </p:nvSpPr>
        <p:spPr>
          <a:xfrm flipH="1">
            <a:off x="2723983" y="4216774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1CED69D-91E6-E675-8870-FF78E7C03CEA}"/>
              </a:ext>
            </a:extLst>
          </p:cNvPr>
          <p:cNvSpPr/>
          <p:nvPr/>
        </p:nvSpPr>
        <p:spPr>
          <a:xfrm flipH="1">
            <a:off x="3054662" y="3929226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3856D38-186B-AEFF-35CC-A4B4E0430E28}"/>
              </a:ext>
            </a:extLst>
          </p:cNvPr>
          <p:cNvSpPr/>
          <p:nvPr/>
        </p:nvSpPr>
        <p:spPr>
          <a:xfrm flipH="1">
            <a:off x="2723983" y="3727943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A419B32-8451-8849-E019-240577D7E5C5}"/>
              </a:ext>
            </a:extLst>
          </p:cNvPr>
          <p:cNvSpPr/>
          <p:nvPr/>
        </p:nvSpPr>
        <p:spPr>
          <a:xfrm flipH="1">
            <a:off x="3054662" y="3354131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84622F7-7CAF-196F-D0F9-0173E83CD476}"/>
              </a:ext>
            </a:extLst>
          </p:cNvPr>
          <p:cNvSpPr/>
          <p:nvPr/>
        </p:nvSpPr>
        <p:spPr>
          <a:xfrm flipH="1">
            <a:off x="2594587" y="3210358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0702E38-F7DD-7D8C-4C0E-E78BDA1E6501}"/>
              </a:ext>
            </a:extLst>
          </p:cNvPr>
          <p:cNvSpPr/>
          <p:nvPr/>
        </p:nvSpPr>
        <p:spPr>
          <a:xfrm flipH="1">
            <a:off x="5872624" y="4130509"/>
            <a:ext cx="460074" cy="4600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C3992E8-2969-98D0-B49F-DEAA9692304C}"/>
              </a:ext>
            </a:extLst>
          </p:cNvPr>
          <p:cNvSpPr/>
          <p:nvPr/>
        </p:nvSpPr>
        <p:spPr>
          <a:xfrm flipH="1">
            <a:off x="6476473" y="4389302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2AC6437-D077-5B45-FBF9-BDE25616AE20}"/>
              </a:ext>
            </a:extLst>
          </p:cNvPr>
          <p:cNvSpPr/>
          <p:nvPr/>
        </p:nvSpPr>
        <p:spPr>
          <a:xfrm flipH="1">
            <a:off x="5757606" y="3785453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FF900A6-9249-6E3D-D27E-600702700148}"/>
              </a:ext>
            </a:extLst>
          </p:cNvPr>
          <p:cNvSpPr/>
          <p:nvPr/>
        </p:nvSpPr>
        <p:spPr>
          <a:xfrm flipH="1">
            <a:off x="6102661" y="3512283"/>
            <a:ext cx="560717" cy="5607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4267A5B-F628-2030-B3D3-3F8B3E125338}"/>
              </a:ext>
            </a:extLst>
          </p:cNvPr>
          <p:cNvSpPr/>
          <p:nvPr/>
        </p:nvSpPr>
        <p:spPr>
          <a:xfrm flipH="1">
            <a:off x="5829492" y="3210359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61D55A-E1A7-D8D8-32CA-E1A23CE99C4D}"/>
              </a:ext>
            </a:extLst>
          </p:cNvPr>
          <p:cNvSpPr/>
          <p:nvPr/>
        </p:nvSpPr>
        <p:spPr>
          <a:xfrm flipH="1">
            <a:off x="8963756" y="4590584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A8ECBAB-8582-3F9B-C8FA-086642AE2D2B}"/>
              </a:ext>
            </a:extLst>
          </p:cNvPr>
          <p:cNvSpPr/>
          <p:nvPr/>
        </p:nvSpPr>
        <p:spPr>
          <a:xfrm flipH="1">
            <a:off x="9323190" y="4590584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DCA0182-F1EF-B00A-288F-9F4DE5877BB8}"/>
              </a:ext>
            </a:extLst>
          </p:cNvPr>
          <p:cNvSpPr/>
          <p:nvPr/>
        </p:nvSpPr>
        <p:spPr>
          <a:xfrm flipH="1">
            <a:off x="9682623" y="4561829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98DFBBA-000E-654B-5896-A1DD54F1FCA7}"/>
              </a:ext>
            </a:extLst>
          </p:cNvPr>
          <p:cNvSpPr/>
          <p:nvPr/>
        </p:nvSpPr>
        <p:spPr>
          <a:xfrm flipH="1">
            <a:off x="9682624" y="3785452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A7C1EE9-A3B9-4253-31CB-D520ABD4BD9A}"/>
              </a:ext>
            </a:extLst>
          </p:cNvPr>
          <p:cNvSpPr/>
          <p:nvPr/>
        </p:nvSpPr>
        <p:spPr>
          <a:xfrm flipH="1">
            <a:off x="9323189" y="3785452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4CCE556-6076-C94F-7574-D15C4DFBD74D}"/>
              </a:ext>
            </a:extLst>
          </p:cNvPr>
          <p:cNvSpPr/>
          <p:nvPr/>
        </p:nvSpPr>
        <p:spPr>
          <a:xfrm flipH="1">
            <a:off x="8963756" y="3785452"/>
            <a:ext cx="273170" cy="2875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C93394A-68EE-8038-AAFB-04800ED9202B}"/>
              </a:ext>
            </a:extLst>
          </p:cNvPr>
          <p:cNvSpPr/>
          <p:nvPr/>
        </p:nvSpPr>
        <p:spPr>
          <a:xfrm flipH="1">
            <a:off x="9035643" y="3354132"/>
            <a:ext cx="704490" cy="3450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9039905-2297-165E-4594-EF9150F92368}"/>
              </a:ext>
            </a:extLst>
          </p:cNvPr>
          <p:cNvSpPr/>
          <p:nvPr/>
        </p:nvSpPr>
        <p:spPr>
          <a:xfrm flipH="1">
            <a:off x="9107529" y="4188017"/>
            <a:ext cx="632603" cy="3450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4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AB5ADF-8793-43D3-6F2D-D8C3FB1F9D74}"/>
              </a:ext>
            </a:extLst>
          </p:cNvPr>
          <p:cNvSpPr txBox="1"/>
          <p:nvPr/>
        </p:nvSpPr>
        <p:spPr>
          <a:xfrm>
            <a:off x="3857" y="-5261"/>
            <a:ext cx="340427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Substance pure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6E7327E-F048-FBFC-001A-33A83BA26D61}"/>
              </a:ext>
            </a:extLst>
          </p:cNvPr>
          <p:cNvCxnSpPr/>
          <p:nvPr/>
        </p:nvCxnSpPr>
        <p:spPr>
          <a:xfrm>
            <a:off x="7836740" y="-6110"/>
            <a:ext cx="66135" cy="6866626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3128CD1-D2BF-5835-53EF-F51007B1A10C}"/>
              </a:ext>
            </a:extLst>
          </p:cNvPr>
          <p:cNvCxnSpPr>
            <a:cxnSpLocks/>
          </p:cNvCxnSpPr>
          <p:nvPr/>
        </p:nvCxnSpPr>
        <p:spPr>
          <a:xfrm flipH="1">
            <a:off x="3402761" y="8266"/>
            <a:ext cx="48883" cy="6852249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A7CC6C7-F09F-D724-C56A-E0F39B1B73BD}"/>
              </a:ext>
            </a:extLst>
          </p:cNvPr>
          <p:cNvSpPr txBox="1"/>
          <p:nvPr/>
        </p:nvSpPr>
        <p:spPr>
          <a:xfrm>
            <a:off x="7878792" y="83459"/>
            <a:ext cx="431986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</a:t>
            </a:r>
          </a:p>
          <a:p>
            <a:r>
              <a:rPr lang="en-US" dirty="0" err="1">
                <a:cs typeface="Calibri"/>
              </a:rPr>
              <a:t>Homogène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Limpide</a:t>
            </a:r>
          </a:p>
          <a:p>
            <a:r>
              <a:rPr lang="en-US" dirty="0">
                <a:cs typeface="Calibri"/>
              </a:rPr>
              <a:t>1 phase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Distribution </a:t>
            </a:r>
            <a:r>
              <a:rPr lang="en-US" dirty="0" err="1">
                <a:cs typeface="Calibri"/>
              </a:rPr>
              <a:t>uniforme</a:t>
            </a:r>
          </a:p>
          <a:p>
            <a:r>
              <a:rPr lang="en-US" dirty="0" err="1">
                <a:cs typeface="Calibri"/>
              </a:rPr>
              <a:t>ordonée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15140D-6D9C-4D07-B12D-6032DE398679}"/>
              </a:ext>
            </a:extLst>
          </p:cNvPr>
          <p:cNvSpPr txBox="1"/>
          <p:nvPr/>
        </p:nvSpPr>
        <p:spPr>
          <a:xfrm>
            <a:off x="3518245" y="90121"/>
            <a:ext cx="4266216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Mélange</a:t>
            </a:r>
          </a:p>
          <a:p>
            <a:r>
              <a:rPr lang="en-US" dirty="0" err="1">
                <a:cs typeface="Calibri"/>
              </a:rPr>
              <a:t>Hétérogène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Plusieurs</a:t>
            </a:r>
          </a:p>
          <a:p>
            <a:r>
              <a:rPr lang="en-US" dirty="0">
                <a:cs typeface="Calibri"/>
              </a:rPr>
              <a:t>Phases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Désordonée</a:t>
            </a:r>
          </a:p>
          <a:p>
            <a:r>
              <a:rPr lang="en-US" dirty="0">
                <a:cs typeface="Calibri"/>
              </a:rPr>
              <a:t>Non-</a:t>
            </a:r>
            <a:r>
              <a:rPr lang="en-US" dirty="0" err="1">
                <a:cs typeface="Calibri"/>
              </a:rPr>
              <a:t>uniforme</a:t>
            </a:r>
          </a:p>
        </p:txBody>
      </p:sp>
    </p:spTree>
    <p:extLst>
      <p:ext uri="{BB962C8B-B14F-4D97-AF65-F5344CB8AC3E}">
        <p14:creationId xmlns:p14="http://schemas.microsoft.com/office/powerpoint/2010/main" val="45394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Modèle corpusculaire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113</cp:revision>
  <dcterms:created xsi:type="dcterms:W3CDTF">2023-02-21T15:44:21Z</dcterms:created>
  <dcterms:modified xsi:type="dcterms:W3CDTF">2023-03-03T18:37:21Z</dcterms:modified>
</cp:coreProperties>
</file>