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41187-3ED7-4134-B433-6A22BF9BB48C}" v="542" dt="2023-11-30T20:54:0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par: Brandon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39E4-755F-29A1-1CFE-7508E9B5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Syphilis (</a:t>
            </a:r>
            <a:r>
              <a:rPr lang="en-US" sz="4000" dirty="0">
                <a:solidFill>
                  <a:srgbClr val="040C28"/>
                </a:solidFill>
                <a:latin typeface="Calibri Light"/>
                <a:cs typeface="Calibri Light"/>
              </a:rPr>
              <a:t>Treponema pallidum </a:t>
            </a:r>
            <a:r>
              <a:rPr lang="en-US" sz="4000" dirty="0" err="1">
                <a:solidFill>
                  <a:srgbClr val="040C28"/>
                </a:solidFill>
                <a:latin typeface="Calibri Light"/>
                <a:cs typeface="Calibri Light"/>
              </a:rPr>
              <a:t>subsp</a:t>
            </a:r>
            <a:r>
              <a:rPr lang="en-US" sz="4000" dirty="0">
                <a:solidFill>
                  <a:srgbClr val="040C28"/>
                </a:solidFill>
                <a:latin typeface="Calibri Light"/>
                <a:cs typeface="Calibri Light"/>
              </a:rPr>
              <a:t> pallidum)</a:t>
            </a:r>
            <a:endParaRPr lang="en-US" sz="40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F83A-EAF2-5C0B-EB11-3FD6BA18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0884" cy="164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Transmission: relation </a:t>
            </a:r>
            <a:r>
              <a:rPr lang="en-US" dirty="0" err="1">
                <a:cs typeface="Calibri" panose="020F0502020204030204"/>
              </a:rPr>
              <a:t>sexuelle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Classification: </a:t>
            </a:r>
            <a:r>
              <a:rPr lang="en-US" dirty="0" err="1">
                <a:cs typeface="Calibri" panose="020F0502020204030204"/>
              </a:rPr>
              <a:t>Bactérie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Traitement: </a:t>
            </a:r>
            <a:r>
              <a:rPr lang="en-US" dirty="0" err="1">
                <a:cs typeface="Calibri" panose="020F0502020204030204"/>
              </a:rPr>
              <a:t>Antibiotique</a:t>
            </a:r>
          </a:p>
        </p:txBody>
      </p:sp>
      <p:pic>
        <p:nvPicPr>
          <p:cNvPr id="4" name="Picture 3" descr="Close-up of a virus&#10;&#10;Description automatically generated">
            <a:extLst>
              <a:ext uri="{FF2B5EF4-FFF2-40B4-BE49-F238E27FC236}">
                <a16:creationId xmlns:a16="http://schemas.microsoft.com/office/drawing/2014/main" id="{DF3F8893-17BA-87D9-F0FC-905F9B80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287" y="3430370"/>
            <a:ext cx="5057954" cy="2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8B70-C1C3-C01C-51AA-26F157C5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Morpions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poux</a:t>
            </a:r>
            <a:r>
              <a:rPr lang="en-US" dirty="0">
                <a:cs typeface="Calibri Light"/>
              </a:rPr>
              <a:t> pubis (</a:t>
            </a:r>
            <a:r>
              <a:rPr lang="en-US" dirty="0" err="1">
                <a:cs typeface="Calibri Light"/>
              </a:rPr>
              <a:t>Phtirus</a:t>
            </a:r>
            <a:r>
              <a:rPr lang="en-US" dirty="0">
                <a:cs typeface="Calibri Light"/>
              </a:rPr>
              <a:t> pubis)</a:t>
            </a:r>
            <a:endParaRPr lang="en-US" dirty="0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ED8F0-E311-9C5B-6966-6806AAE8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7789" cy="1475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sexuelle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Classification: parasite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Shampoing</a:t>
            </a:r>
          </a:p>
        </p:txBody>
      </p:sp>
      <p:pic>
        <p:nvPicPr>
          <p:cNvPr id="6" name="Picture 5" descr="A close-up of a spider&#10;&#10;Description automatically generated">
            <a:extLst>
              <a:ext uri="{FF2B5EF4-FFF2-40B4-BE49-F238E27FC236}">
                <a16:creationId xmlns:a16="http://schemas.microsoft.com/office/drawing/2014/main" id="{FDA29BEF-DAFB-E810-540D-44553BFA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322" y="2360583"/>
            <a:ext cx="4603809" cy="41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6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193A-2529-262F-4150-63D47DE1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VPH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Virus du papillon </a:t>
            </a:r>
            <a:r>
              <a:rPr lang="en-US" dirty="0" err="1">
                <a:cs typeface="Calibri Light"/>
              </a:rPr>
              <a:t>humain</a:t>
            </a:r>
            <a:r>
              <a:rPr lang="en-US" dirty="0">
                <a:cs typeface="Calibri Light"/>
              </a:rPr>
              <a:t>( Human </a:t>
            </a:r>
            <a:r>
              <a:rPr lang="en-US" dirty="0" err="1">
                <a:cs typeface="Calibri Light"/>
              </a:rPr>
              <a:t>papionavirus</a:t>
            </a:r>
            <a:r>
              <a:rPr lang="en-US" dirty="0">
                <a:cs typeface="Calibri Light"/>
              </a:rPr>
              <a:t>)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823D-733B-A043-49FF-2EF0A9E78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0959" cy="19934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Transmission: relation </a:t>
            </a:r>
            <a:r>
              <a:rPr lang="en-US" dirty="0" err="1">
                <a:cs typeface="Calibri" panose="020F0502020204030204"/>
              </a:rPr>
              <a:t>sexuelle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Classification: Virus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Traitement: Laser </a:t>
            </a:r>
            <a:r>
              <a:rPr lang="en-US" dirty="0" err="1">
                <a:cs typeface="Calibri" panose="020F0502020204030204"/>
              </a:rPr>
              <a:t>ou</a:t>
            </a:r>
            <a:r>
              <a:rPr lang="en-US" dirty="0">
                <a:cs typeface="Calibri" panose="020F0502020204030204"/>
              </a:rPr>
              <a:t> azote </a:t>
            </a:r>
            <a:r>
              <a:rPr lang="en-US" dirty="0" err="1">
                <a:cs typeface="Calibri" panose="020F0502020204030204"/>
              </a:rPr>
              <a:t>liquide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Prévention</a:t>
            </a:r>
            <a:r>
              <a:rPr lang="en-US" dirty="0">
                <a:cs typeface="Calibri" panose="020F0502020204030204"/>
              </a:rPr>
              <a:t>: </a:t>
            </a:r>
            <a:r>
              <a:rPr lang="en-US" dirty="0" err="1">
                <a:cs typeface="Calibri" panose="020F0502020204030204"/>
              </a:rPr>
              <a:t>Vaccin</a:t>
            </a:r>
          </a:p>
        </p:txBody>
      </p:sp>
      <p:pic>
        <p:nvPicPr>
          <p:cNvPr id="4" name="Picture 3" descr="A close-up of purple spheres&#10;&#10;Description automatically generated">
            <a:extLst>
              <a:ext uri="{FF2B5EF4-FFF2-40B4-BE49-F238E27FC236}">
                <a16:creationId xmlns:a16="http://schemas.microsoft.com/office/drawing/2014/main" id="{92B67172-CE7B-A7B4-06F3-ED2BC799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28" y="3430233"/>
            <a:ext cx="4756029" cy="26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1E12-8479-7093-CCE4-7E122B27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Herpès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feu </a:t>
            </a:r>
            <a:r>
              <a:rPr lang="en-US" dirty="0" err="1">
                <a:cs typeface="Calibri Light"/>
              </a:rPr>
              <a:t>sauvage</a:t>
            </a:r>
            <a:r>
              <a:rPr lang="en-US" dirty="0">
                <a:cs typeface="Calibri Light"/>
              </a:rPr>
              <a:t> (</a:t>
            </a:r>
            <a:r>
              <a:rPr lang="en-US" dirty="0" err="1">
                <a:cs typeface="Calibri Light"/>
              </a:rPr>
              <a:t>Herpès</a:t>
            </a:r>
            <a:r>
              <a:rPr lang="en-US" dirty="0">
                <a:cs typeface="Calibri Light"/>
              </a:rPr>
              <a:t> simplex)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48D3D-9906-77CC-0427-DD209D22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0884" cy="1518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Transmission: relation </a:t>
            </a:r>
            <a:r>
              <a:rPr lang="en-US" dirty="0" err="1">
                <a:cs typeface="Calibri"/>
              </a:rPr>
              <a:t>sexuelle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Traitement: crème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7" name="Picture 6" descr="A close up of a sphere&#10;&#10;Description automatically generated">
            <a:extLst>
              <a:ext uri="{FF2B5EF4-FFF2-40B4-BE49-F238E27FC236}">
                <a16:creationId xmlns:a16="http://schemas.microsoft.com/office/drawing/2014/main" id="{C0A929D5-9339-DFC4-015E-D72816D9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64" y="3351551"/>
            <a:ext cx="2743200" cy="27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C825-988D-DB89-69EA-AA319CE9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Vaginite</a:t>
            </a:r>
            <a:r>
              <a:rPr lang="en-US" dirty="0">
                <a:cs typeface="Calibri Light"/>
              </a:rPr>
              <a:t> à </a:t>
            </a:r>
            <a:r>
              <a:rPr lang="en-US" dirty="0" err="1">
                <a:cs typeface="Calibri Light"/>
              </a:rPr>
              <a:t>levure</a:t>
            </a:r>
            <a:r>
              <a:rPr lang="en-US" dirty="0">
                <a:cs typeface="Calibri Light"/>
              </a:rPr>
              <a:t> ( </a:t>
            </a:r>
            <a:r>
              <a:rPr lang="en-US" dirty="0" err="1">
                <a:cs typeface="Calibri Light"/>
              </a:rPr>
              <a:t>tricomonas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vaginals</a:t>
            </a:r>
            <a:r>
              <a:rPr lang="en-US" dirty="0">
                <a:cs typeface="Calibri Light"/>
              </a:rPr>
              <a:t>)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0AEF-89E0-F8AB-FAC3-C3542D56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8393" cy="14902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Transmission: relation </a:t>
            </a:r>
            <a:r>
              <a:rPr lang="en-US" dirty="0" err="1">
                <a:cs typeface="Calibri" panose="020F0502020204030204"/>
              </a:rPr>
              <a:t>sexuelle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Classification: </a:t>
            </a:r>
            <a:r>
              <a:rPr lang="en-US" dirty="0" err="1">
                <a:cs typeface="Calibri" panose="020F0502020204030204"/>
              </a:rPr>
              <a:t>protiste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Traitement: crème</a:t>
            </a:r>
          </a:p>
        </p:txBody>
      </p:sp>
      <p:pic>
        <p:nvPicPr>
          <p:cNvPr id="4" name="Picture 3" descr="Diagram of a uterus and uterus&#10;&#10;Description automatically generated">
            <a:extLst>
              <a:ext uri="{FF2B5EF4-FFF2-40B4-BE49-F238E27FC236}">
                <a16:creationId xmlns:a16="http://schemas.microsoft.com/office/drawing/2014/main" id="{0D2F0F02-1C05-1EF4-CED5-E657145B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2910133"/>
            <a:ext cx="5345501" cy="30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1E2B-06DB-7590-1C60-3B5B3133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Hépatite</a:t>
            </a:r>
            <a:r>
              <a:rPr lang="en-US" dirty="0">
                <a:cs typeface="Calibri Light"/>
              </a:rPr>
              <a:t> B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Jaunisse</a:t>
            </a:r>
            <a:r>
              <a:rPr lang="en-US" dirty="0">
                <a:cs typeface="Calibri Light"/>
              </a:rPr>
              <a:t> (VHB)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3EFA-2E66-9AF0-AD02-7CF71FAFE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5261" cy="1533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Transmission: relation </a:t>
            </a:r>
            <a:r>
              <a:rPr lang="en-US" dirty="0" err="1">
                <a:cs typeface="Calibri" panose="020F0502020204030204"/>
              </a:rPr>
              <a:t>sexuelle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Classification: Virus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Traitement: </a:t>
            </a:r>
            <a:r>
              <a:rPr lang="en-US" dirty="0" err="1">
                <a:cs typeface="Calibri" panose="020F0502020204030204"/>
              </a:rPr>
              <a:t>Vaccin</a:t>
            </a:r>
          </a:p>
        </p:txBody>
      </p:sp>
      <p:pic>
        <p:nvPicPr>
          <p:cNvPr id="4" name="Picture 3" descr="A close up of an eye&#10;&#10;Description automatically generated">
            <a:extLst>
              <a:ext uri="{FF2B5EF4-FFF2-40B4-BE49-F238E27FC236}">
                <a16:creationId xmlns:a16="http://schemas.microsoft.com/office/drawing/2014/main" id="{DDF5750C-543D-A48D-3D1A-8EE4FFF1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28" y="3207118"/>
            <a:ext cx="5072332" cy="31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A5CE-2877-7E76-0209-2D059E53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VIH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Sida (HIV)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4BBC-8D6F-C7DA-CBD9-DE001D1D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6506" cy="1518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sexuelle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Trithérapie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 descr="A close-up of a skin rash&#10;&#10;Description automatically generated">
            <a:extLst>
              <a:ext uri="{FF2B5EF4-FFF2-40B4-BE49-F238E27FC236}">
                <a16:creationId xmlns:a16="http://schemas.microsoft.com/office/drawing/2014/main" id="{6702D30C-F104-6757-33B6-FBBE5D77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37" y="2840387"/>
            <a:ext cx="4885426" cy="32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9176-8A84-98E3-FB28-42A7571D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Chlamydia (Chlamydia trachomatis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E7D9-B328-AD77-1BA4-229A9867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4015" cy="1590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sexuelle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Classification: </a:t>
            </a:r>
            <a:r>
              <a:rPr lang="en-US" dirty="0" err="1">
                <a:cs typeface="Calibri"/>
              </a:rPr>
              <a:t>Bactérie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Antibiotique</a:t>
            </a:r>
          </a:p>
        </p:txBody>
      </p:sp>
      <p:pic>
        <p:nvPicPr>
          <p:cNvPr id="4" name="Picture 3" descr="A group of pink spheres&#10;&#10;Description automatically generated">
            <a:extLst>
              <a:ext uri="{FF2B5EF4-FFF2-40B4-BE49-F238E27FC236}">
                <a16:creationId xmlns:a16="http://schemas.microsoft.com/office/drawing/2014/main" id="{A6D7D39F-2FF3-DF40-8ED7-978FC59D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28" y="2941028"/>
            <a:ext cx="4583501" cy="30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9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D4CD-6528-0C4E-84E1-B6A068F5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Gonorrhée</a:t>
            </a:r>
            <a:r>
              <a:rPr lang="en-US" dirty="0">
                <a:cs typeface="Calibri Light"/>
              </a:rPr>
              <a:t> (</a:t>
            </a:r>
            <a:r>
              <a:rPr lang="en-US" sz="4000" dirty="0">
                <a:solidFill>
                  <a:srgbClr val="040C28"/>
                </a:solidFill>
                <a:latin typeface="Google Sans"/>
                <a:cs typeface="Calibri Light"/>
              </a:rPr>
              <a:t>Neisseria gonorrhoeae)</a:t>
            </a:r>
            <a:endParaRPr lang="en-US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8484-2078-2C7D-D777-A9468B91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Transmission:</a:t>
            </a:r>
            <a:endParaRPr lang="en-US"/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Classification: </a:t>
            </a:r>
            <a:r>
              <a:rPr lang="en-US" dirty="0" err="1">
                <a:cs typeface="Calibri" panose="020F0502020204030204"/>
              </a:rPr>
              <a:t>Bactérie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Traitement: </a:t>
            </a:r>
            <a:r>
              <a:rPr lang="en-US" dirty="0" err="1">
                <a:cs typeface="Calibri" panose="020F0502020204030204"/>
              </a:rPr>
              <a:t>Antibiotique</a:t>
            </a:r>
          </a:p>
        </p:txBody>
      </p:sp>
      <p:pic>
        <p:nvPicPr>
          <p:cNvPr id="4" name="Picture 3" descr="A group of red round objects&#10;&#10;Description automatically generated">
            <a:extLst>
              <a:ext uri="{FF2B5EF4-FFF2-40B4-BE49-F238E27FC236}">
                <a16:creationId xmlns:a16="http://schemas.microsoft.com/office/drawing/2014/main" id="{FC3054DE-1A02-9FBC-C838-13B0B831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83" y="2823694"/>
            <a:ext cx="4310332" cy="29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Morpions ou poux pubis (Phtirus pubis)</vt:lpstr>
      <vt:lpstr>VPH ou Virus du papillon humain( Human papionavirus)</vt:lpstr>
      <vt:lpstr>Herpès ou feu sauvage (Herpès simplex)</vt:lpstr>
      <vt:lpstr>Vaginite à levure ( tricomonas vaginals)</vt:lpstr>
      <vt:lpstr>Hépatite B ou Jaunisse (VHB)</vt:lpstr>
      <vt:lpstr>VIH ou Sida (HIV)</vt:lpstr>
      <vt:lpstr>Chlamydia (Chlamydia trachomatis</vt:lpstr>
      <vt:lpstr>Gonorrhée (Neisseria gonorrhoeae)</vt:lpstr>
      <vt:lpstr>Syphilis (Treponema pallidum subsp pallidum)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195</cp:revision>
  <dcterms:created xsi:type="dcterms:W3CDTF">2023-11-30T20:07:23Z</dcterms:created>
  <dcterms:modified xsi:type="dcterms:W3CDTF">2023-12-01T20:07:47Z</dcterms:modified>
</cp:coreProperties>
</file>