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A6011B-CB2B-F155-90E4-54F490E74C62}" v="761" dt="2024-05-02T19:40:22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FEBBE9-5928-697E-E570-5AF1363FF53E}"/>
              </a:ext>
            </a:extLst>
          </p:cNvPr>
          <p:cNvSpPr txBox="1"/>
          <p:nvPr/>
        </p:nvSpPr>
        <p:spPr>
          <a:xfrm>
            <a:off x="1162373" y="193728"/>
            <a:ext cx="9899542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Identification de </a:t>
            </a:r>
            <a:r>
              <a:rPr lang="en-US" err="1"/>
              <a:t>roche</a:t>
            </a:r>
            <a:r>
              <a:rPr lang="en-US" dirty="0"/>
              <a:t> </a:t>
            </a:r>
            <a:r>
              <a:rPr lang="en-US" err="1"/>
              <a:t>sédimentaire</a:t>
            </a:r>
            <a:endParaRPr lang="en-US" dirty="0" err="1"/>
          </a:p>
          <a:p>
            <a:pPr algn="ctr"/>
            <a:endParaRPr lang="en-US" dirty="0"/>
          </a:p>
          <a:p>
            <a:pPr algn="ctr"/>
            <a:r>
              <a:rPr lang="en-US"/>
              <a:t>Poste de travail: Y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/>
              <a:t>Labo #29</a:t>
            </a:r>
          </a:p>
          <a:p>
            <a:pPr algn="ctr"/>
            <a:endParaRPr lang="en-US" dirty="0"/>
          </a:p>
          <a:p>
            <a:pPr algn="ctr"/>
            <a:r>
              <a:rPr lang="en-US" err="1"/>
              <a:t>Présenté</a:t>
            </a:r>
            <a:r>
              <a:rPr lang="en-US"/>
              <a:t> à:</a:t>
            </a:r>
          </a:p>
          <a:p>
            <a:pPr algn="ctr"/>
            <a:r>
              <a:rPr lang="en-US" dirty="0"/>
              <a:t>Daniel </a:t>
            </a:r>
            <a:r>
              <a:rPr lang="en-US"/>
              <a:t>Blais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Fait par:</a:t>
            </a:r>
          </a:p>
          <a:p>
            <a:pPr algn="ctr"/>
            <a:r>
              <a:rPr lang="en-US" dirty="0"/>
              <a:t>Brandon Grondin</a:t>
            </a:r>
          </a:p>
          <a:p>
            <a:pPr algn="ctr"/>
            <a:r>
              <a:rPr lang="en-US" dirty="0"/>
              <a:t>(Tommy Côté)</a:t>
            </a:r>
          </a:p>
          <a:p>
            <a:pPr algn="ctr"/>
            <a:endParaRPr lang="en-US" dirty="0"/>
          </a:p>
          <a:p>
            <a:pPr algn="ctr"/>
            <a:r>
              <a:rPr lang="en-US"/>
              <a:t>Sciences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MSI 2</a:t>
            </a:r>
          </a:p>
          <a:p>
            <a:pPr algn="ctr"/>
            <a:endParaRPr lang="en-US" dirty="0"/>
          </a:p>
          <a:p>
            <a:pPr algn="ctr"/>
            <a:r>
              <a:rPr lang="en-US"/>
              <a:t>ESV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/>
              <a:t>2 </a:t>
            </a:r>
            <a:r>
              <a:rPr lang="en-US" dirty="0" err="1"/>
              <a:t>mai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AC1BAA-B72D-6536-DC2F-4C8156F70CEC}"/>
              </a:ext>
            </a:extLst>
          </p:cNvPr>
          <p:cNvSpPr txBox="1"/>
          <p:nvPr/>
        </p:nvSpPr>
        <p:spPr>
          <a:xfrm>
            <a:off x="304800" y="304800"/>
            <a:ext cx="11868150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But: Identifier les </a:t>
            </a:r>
            <a:r>
              <a:rPr lang="en-US" dirty="0" err="1"/>
              <a:t>roches</a:t>
            </a:r>
            <a:r>
              <a:rPr lang="en-US" dirty="0"/>
              <a:t> </a:t>
            </a:r>
            <a:r>
              <a:rPr lang="en-US" dirty="0" err="1"/>
              <a:t>sédimentaires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Hypothèse</a:t>
            </a:r>
            <a:r>
              <a:rPr lang="en-US" dirty="0"/>
              <a:t>: Je </a:t>
            </a:r>
            <a:r>
              <a:rPr lang="en-US" dirty="0" err="1"/>
              <a:t>croix</a:t>
            </a:r>
            <a:r>
              <a:rPr lang="en-US" dirty="0"/>
              <a:t> que le </a:t>
            </a:r>
            <a:r>
              <a:rPr lang="en-US" dirty="0" err="1"/>
              <a:t>numéro</a:t>
            </a:r>
            <a:r>
              <a:rPr lang="en-US" dirty="0"/>
              <a:t> 51 et 53 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sédimentaires</a:t>
            </a:r>
            <a:endParaRPr lang="en-US" dirty="0"/>
          </a:p>
          <a:p>
            <a:endParaRPr lang="en-US" dirty="0"/>
          </a:p>
          <a:p>
            <a:r>
              <a:rPr lang="en-US" dirty="0"/>
              <a:t>Matériel: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Inconnu 51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53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55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73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77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82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Inconnu 85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Inconnu 86</a:t>
            </a:r>
          </a:p>
        </p:txBody>
      </p:sp>
    </p:spTree>
    <p:extLst>
      <p:ext uri="{BB962C8B-B14F-4D97-AF65-F5344CB8AC3E}">
        <p14:creationId xmlns:p14="http://schemas.microsoft.com/office/powerpoint/2010/main" val="32070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D51949-5CE1-37C7-D885-B538B905A29D}"/>
              </a:ext>
            </a:extLst>
          </p:cNvPr>
          <p:cNvSpPr txBox="1"/>
          <p:nvPr/>
        </p:nvSpPr>
        <p:spPr>
          <a:xfrm>
            <a:off x="209550" y="171450"/>
            <a:ext cx="1175385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Manipulation:</a:t>
            </a:r>
          </a:p>
          <a:p>
            <a:pPr marL="342900" indent="-342900">
              <a:buAutoNum type="arabicPeriod"/>
            </a:pPr>
            <a:r>
              <a:rPr lang="en-US" dirty="0"/>
              <a:t>Identifier les inconnus</a:t>
            </a:r>
          </a:p>
          <a:p>
            <a:r>
              <a:rPr lang="en-US" dirty="0"/>
              <a:t>2. </a:t>
            </a:r>
            <a:r>
              <a:rPr lang="en-US" dirty="0" err="1"/>
              <a:t>mettre</a:t>
            </a:r>
            <a:r>
              <a:rPr lang="en-US" dirty="0"/>
              <a:t> les </a:t>
            </a:r>
            <a:r>
              <a:rPr lang="en-US" dirty="0" err="1"/>
              <a:t>resultats</a:t>
            </a:r>
            <a:r>
              <a:rPr lang="en-US" dirty="0"/>
              <a:t> dans le tableau</a:t>
            </a:r>
          </a:p>
          <a:p>
            <a:endParaRPr lang="en-US" dirty="0"/>
          </a:p>
          <a:p>
            <a:r>
              <a:rPr lang="en-US" dirty="0" err="1"/>
              <a:t>Résultats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AF1D3-BB7C-C10F-D4E5-5388DC575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90632"/>
              </p:ext>
            </p:extLst>
          </p:nvPr>
        </p:nvGraphicFramePr>
        <p:xfrm>
          <a:off x="436880" y="2055876"/>
          <a:ext cx="816863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680875940"/>
                    </a:ext>
                  </a:extLst>
                </a:gridCol>
                <a:gridCol w="767504">
                  <a:extLst>
                    <a:ext uri="{9D8B030D-6E8A-4147-A177-3AD203B41FA5}">
                      <a16:colId xmlns:a16="http://schemas.microsoft.com/office/drawing/2014/main" val="4038868705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927135230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241814841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2250731370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1792924399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149486563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2700616010"/>
                    </a:ext>
                  </a:extLst>
                </a:gridCol>
                <a:gridCol w="907626">
                  <a:extLst>
                    <a:ext uri="{9D8B030D-6E8A-4147-A177-3AD203B41FA5}">
                      <a16:colId xmlns:a16="http://schemas.microsoft.com/office/drawing/2014/main" val="3331545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Inconnu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err="1"/>
                        <a:t>Hasard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Hasard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Orienté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err="1"/>
                        <a:t>Orienté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52171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612D3A-EC67-0F18-5192-49E00D96682D}"/>
              </a:ext>
            </a:extLst>
          </p:cNvPr>
          <p:cNvSpPr txBox="1"/>
          <p:nvPr/>
        </p:nvSpPr>
        <p:spPr>
          <a:xfrm>
            <a:off x="361950" y="3162300"/>
            <a:ext cx="1080135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Analyse: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résultat</a:t>
            </a:r>
            <a:r>
              <a:rPr lang="en-US" dirty="0"/>
              <a:t>, les </a:t>
            </a:r>
            <a:r>
              <a:rPr lang="en-US" dirty="0" err="1"/>
              <a:t>roches</a:t>
            </a:r>
            <a:r>
              <a:rPr lang="en-US" dirty="0"/>
              <a:t> </a:t>
            </a:r>
            <a:r>
              <a:rPr lang="en-US" dirty="0" err="1"/>
              <a:t>sédimentaire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85 et 86</a:t>
            </a:r>
          </a:p>
          <a:p>
            <a:endParaRPr lang="en-US" dirty="0"/>
          </a:p>
          <a:p>
            <a:r>
              <a:rPr lang="en-US"/>
              <a:t>Conclusion:</a:t>
            </a:r>
            <a:endParaRPr lang="en-US" dirty="0"/>
          </a:p>
          <a:p>
            <a:r>
              <a:rPr lang="en-US" dirty="0"/>
              <a:t>Mon </a:t>
            </a:r>
            <a:r>
              <a:rPr lang="en-US" dirty="0" err="1"/>
              <a:t>hypothèse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fause</a:t>
            </a:r>
          </a:p>
        </p:txBody>
      </p:sp>
    </p:spTree>
    <p:extLst>
      <p:ext uri="{BB962C8B-B14F-4D97-AF65-F5344CB8AC3E}">
        <p14:creationId xmlns:p14="http://schemas.microsoft.com/office/powerpoint/2010/main" val="3846536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117</cp:revision>
  <dcterms:created xsi:type="dcterms:W3CDTF">2024-05-02T19:05:43Z</dcterms:created>
  <dcterms:modified xsi:type="dcterms:W3CDTF">2024-05-09T19:09:54Z</dcterms:modified>
</cp:coreProperties>
</file>