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1E773E-C5FF-4383-A533-FF6CC5EB69C0}" v="195" dt="2024-01-22T14:56:57.6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Élement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Brandon Grondin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CEA38-DD36-D2E9-5E50-9533A12C6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7248"/>
            <a:ext cx="10515600" cy="58897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Nom de </a:t>
            </a:r>
            <a:r>
              <a:rPr lang="en-US" dirty="0" err="1">
                <a:cs typeface="Calibri" panose="020F0502020204030204"/>
              </a:rPr>
              <a:t>l'élement</a:t>
            </a:r>
            <a:r>
              <a:rPr lang="en-US" dirty="0">
                <a:cs typeface="Calibri" panose="020F0502020204030204"/>
              </a:rPr>
              <a:t>: Lithium</a:t>
            </a:r>
          </a:p>
          <a:p>
            <a:pPr marL="0" indent="0">
              <a:buNone/>
            </a:pPr>
            <a:r>
              <a:rPr lang="en-US" err="1">
                <a:cs typeface="Calibri" panose="020F0502020204030204"/>
              </a:rPr>
              <a:t>Symbole</a:t>
            </a:r>
            <a:r>
              <a:rPr lang="en-US" dirty="0">
                <a:cs typeface="Calibri" panose="020F0502020204030204"/>
              </a:rPr>
              <a:t>: Li</a:t>
            </a:r>
          </a:p>
          <a:p>
            <a:pPr marL="0" indent="0">
              <a:buNone/>
            </a:pPr>
            <a:r>
              <a:rPr lang="en-US">
                <a:cs typeface="Calibri" panose="020F0502020204030204"/>
              </a:rPr>
              <a:t>Case: 3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Protons: 3</a:t>
            </a:r>
          </a:p>
          <a:p>
            <a:pPr marL="0" indent="0">
              <a:buNone/>
            </a:pPr>
            <a:r>
              <a:rPr lang="en-US" err="1">
                <a:cs typeface="Calibri" panose="020F0502020204030204"/>
              </a:rPr>
              <a:t>Électrons</a:t>
            </a:r>
            <a:r>
              <a:rPr lang="en-US" dirty="0">
                <a:cs typeface="Calibri" panose="020F0502020204030204"/>
              </a:rPr>
              <a:t>: 3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Masse </a:t>
            </a:r>
            <a:r>
              <a:rPr lang="en-US" err="1">
                <a:cs typeface="Calibri" panose="020F0502020204030204"/>
              </a:rPr>
              <a:t>atomique</a:t>
            </a:r>
            <a:r>
              <a:rPr lang="en-US" dirty="0">
                <a:cs typeface="Calibri" panose="020F0502020204030204"/>
              </a:rPr>
              <a:t>: 7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Neutrons: 4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7D916C3-979D-7FD9-2D91-0B42CD8629CD}"/>
              </a:ext>
            </a:extLst>
          </p:cNvPr>
          <p:cNvSpPr/>
          <p:nvPr/>
        </p:nvSpPr>
        <p:spPr>
          <a:xfrm>
            <a:off x="5972355" y="1157217"/>
            <a:ext cx="5032074" cy="491705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755AA8A-5138-E05F-3D67-08D7BBDD0016}"/>
              </a:ext>
            </a:extLst>
          </p:cNvPr>
          <p:cNvSpPr/>
          <p:nvPr/>
        </p:nvSpPr>
        <p:spPr>
          <a:xfrm>
            <a:off x="6576203" y="1832951"/>
            <a:ext cx="3824377" cy="356558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AD379B3-7ED9-1EE0-13F2-B33B0516461F}"/>
              </a:ext>
            </a:extLst>
          </p:cNvPr>
          <p:cNvSpPr/>
          <p:nvPr/>
        </p:nvSpPr>
        <p:spPr>
          <a:xfrm>
            <a:off x="7309448" y="2494309"/>
            <a:ext cx="2372264" cy="22428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cs typeface="Calibri"/>
              </a:rPr>
              <a:t>Noyau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28F9EB-3C2B-EED4-3FF2-5EDD285DCE8F}"/>
              </a:ext>
            </a:extLst>
          </p:cNvPr>
          <p:cNvSpPr txBox="1"/>
          <p:nvPr/>
        </p:nvSpPr>
        <p:spPr>
          <a:xfrm>
            <a:off x="8029914" y="5557647"/>
            <a:ext cx="286173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Orbites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15FB9A0-9D22-E2BB-28E1-0C86476E8AFB}"/>
              </a:ext>
            </a:extLst>
          </p:cNvPr>
          <p:cNvSpPr txBox="1"/>
          <p:nvPr/>
        </p:nvSpPr>
        <p:spPr>
          <a:xfrm>
            <a:off x="508639" y="4373912"/>
            <a:ext cx="5767876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dirty="0">
                <a:cs typeface="Calibri"/>
              </a:rPr>
              <a:t>o)2é )é</a:t>
            </a:r>
          </a:p>
          <a:p>
            <a:r>
              <a:rPr lang="en-US" sz="4000" dirty="0">
                <a:cs typeface="Calibri"/>
              </a:rPr>
              <a:t>Configuration </a:t>
            </a:r>
            <a:r>
              <a:rPr lang="en-US" sz="4000" err="1">
                <a:cs typeface="Calibri"/>
              </a:rPr>
              <a:t>électronique</a:t>
            </a:r>
            <a:endParaRPr lang="en-US" sz="4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7241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Élement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62</cp:revision>
  <dcterms:created xsi:type="dcterms:W3CDTF">2024-01-22T14:30:25Z</dcterms:created>
  <dcterms:modified xsi:type="dcterms:W3CDTF">2024-01-25T20:25:59Z</dcterms:modified>
</cp:coreProperties>
</file>