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6DA578-F3DB-63C3-C421-347AD2864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BAF042-77A4-089B-FFD4-924BE614C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EBADF-4F4C-5319-7D59-B4C1B47E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40BA32-566B-3182-1FA4-93D043A9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8B0484-4FB5-3D27-142C-F2ED8151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520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801F8-A521-5A9A-9E59-3D47583A5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9EB7C5-43EE-ECAE-761C-6D1642BCA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D05A9B-BF03-480E-CC37-45C202C1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81664F-76F8-53C0-DA8B-0023C33AC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04789E-04E3-B963-3214-842F6660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84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4F7C66C-37F5-11C7-D759-352BC7A59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43E7BA-E9A5-3430-81BF-4D5AA6823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7CCFA-F3DF-EB39-A94E-3FB2BBE6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1D2D93-DE7C-9660-80CE-CED46714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BB4344-5F40-B917-F757-B88A3546A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522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BD4E5D-7655-25F8-9008-18BE7034D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C491F8-9097-DCAE-8621-B56267CEE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57E4F7-DCA7-B007-6CF2-D61C280D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2EBAAE-7487-E419-2DEF-135590B4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BBF1D8-C9FB-B7C3-DC64-3769CBA2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963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A32AD5-66EE-3BD1-4108-FA250836E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D5FFC7-B235-C555-E3BF-F6D82C0E7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013094-8A1E-AC27-A9D6-1A1B778B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5A9436-D525-1410-C26B-8B8AB700E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E5EF58-A6F9-B30E-D4D2-AAC0974BA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787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0041D0-51BE-2305-3100-B4E22CB3D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F8CCCA-1C86-4D4B-7464-1803B4052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FF793D-63C2-3501-7943-EC996AD67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3AC5F4-3421-6536-97CC-B45628204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6B53A0-2136-8F8A-6CBD-52B81F34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898E0A-B78A-C7F5-6951-40BB4286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110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8C38C6-0B98-FA74-2F06-61D4F075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00C544-605B-36C1-8C54-0BAB7E21A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B71FCE-538A-4DFA-D192-D82E57312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89AB2E-F711-04EC-B889-A8566CA5E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3E3052-E604-2F35-11E3-393F2DDFE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2A41850-B8A6-6073-944F-EE5DC71A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4B0D43-9FFE-7368-76C1-F4B4863D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42407B-E71C-BD0E-E213-BB959E9F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039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5C046-8694-7E10-1BDD-B13D36BBF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B8240D6-F40A-833B-D9A8-2D5384A44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74E106-F17F-BBE7-AE27-B44866EF2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D743D07-6FEC-98C7-068A-37736423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371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9761065-EC50-B6C8-C802-D637563A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49601E7-8CED-67AF-9B29-A48F83DEF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A1585F-3264-462D-9E95-9852D2AE0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51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4C370C-F40B-EE90-2739-2454E4A55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B33E25-F0CA-5071-B0C8-727219B46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829DA3-348B-8ECF-893C-48BC9FD22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FA4C77-8C8E-6D8E-F7BD-45FC5FB01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A3DF9F-EF58-9645-F845-CCC3B2B77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B166D0-B4D9-8BF9-2481-5CD61999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127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AE49D-EBD8-8D26-C5A2-24E4FD82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1DF054-3428-EA23-515D-43D5BDEFA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F04952-09BC-DADD-F3FB-BDDC6654F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0D3598-241B-31A6-0B15-6210E2F16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169841-DA2A-1E74-9F6D-FB79D7420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43AEA1-133A-057B-2332-7BC525DE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41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DF603F3-439E-5B7F-0405-795C0A47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417F9F-D56A-624F-2126-33EAB02CE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4B05AE-A5E2-33DA-3A12-FEAB4C01B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D3D06-2F9B-4A68-BA7C-48C2DCAAD49C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3596D6-DBEE-66CD-0FC4-125FEABDE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09B187-7342-8F9B-8C1B-766C9B37C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D64FE-3F72-42F9-811E-2282D399A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083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8D4812-B6FF-705B-3286-ED20ADB7F2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Germination fait par Brandon Grondin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9886C1-2330-3502-8B4C-379AB2F641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679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5D278-79C3-2417-532E-5B9234C3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sèche</a:t>
            </a:r>
          </a:p>
        </p:txBody>
      </p:sp>
      <p:pic>
        <p:nvPicPr>
          <p:cNvPr id="5" name="Espace réservé du contenu 4" descr="Une image contenant insecte, légume&#10;&#10;Description générée automatiquement">
            <a:extLst>
              <a:ext uri="{FF2B5EF4-FFF2-40B4-BE49-F238E27FC236}">
                <a16:creationId xmlns:a16="http://schemas.microsoft.com/office/drawing/2014/main" id="{8CB2939D-6B9B-5446-EBAC-E12C9EF37A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635" y="1690688"/>
            <a:ext cx="3004092" cy="3772581"/>
          </a:xfrm>
        </p:spPr>
      </p:pic>
    </p:spTree>
    <p:extLst>
      <p:ext uri="{BB962C8B-B14F-4D97-AF65-F5344CB8AC3E}">
        <p14:creationId xmlns:p14="http://schemas.microsoft.com/office/powerpoint/2010/main" val="208075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3082F0-78DC-CED5-FA55-585A97E1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C1BFF5E-6B75-757B-A5FC-3D12FE7470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27" y="1680017"/>
            <a:ext cx="2824046" cy="3497966"/>
          </a:xfrm>
        </p:spPr>
      </p:pic>
    </p:spTree>
    <p:extLst>
      <p:ext uri="{BB962C8B-B14F-4D97-AF65-F5344CB8AC3E}">
        <p14:creationId xmlns:p14="http://schemas.microsoft.com/office/powerpoint/2010/main" val="270977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66661-B726-D3A0-4920-F57D4A468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Espace réservé du contenu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0B205F50-C10B-1FE9-C371-AE4F71651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053" y="1823268"/>
            <a:ext cx="3144876" cy="3855704"/>
          </a:xfrm>
        </p:spPr>
      </p:pic>
    </p:spTree>
    <p:extLst>
      <p:ext uri="{BB962C8B-B14F-4D97-AF65-F5344CB8AC3E}">
        <p14:creationId xmlns:p14="http://schemas.microsoft.com/office/powerpoint/2010/main" val="263592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367E5-515F-5B47-792F-47B15F7C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5" name="Espace réservé du contenu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B633060A-E933-AE0A-1CD1-AA62CEB57D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894" y="1797447"/>
            <a:ext cx="2708378" cy="3263106"/>
          </a:xfrm>
        </p:spPr>
      </p:pic>
    </p:spTree>
    <p:extLst>
      <p:ext uri="{BB962C8B-B14F-4D97-AF65-F5344CB8AC3E}">
        <p14:creationId xmlns:p14="http://schemas.microsoft.com/office/powerpoint/2010/main" val="42603516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Germination fait par Brandon Grondin</vt:lpstr>
      <vt:lpstr>Graine sèche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Germination fait par Brandon Grondin</dc:title>
  <dc:creator>bgrondin17 Brandon</dc:creator>
  <cp:lastModifiedBy>bgrondin17 Brandon</cp:lastModifiedBy>
  <cp:revision>1</cp:revision>
  <dcterms:created xsi:type="dcterms:W3CDTF">2023-02-03T20:21:49Z</dcterms:created>
  <dcterms:modified xsi:type="dcterms:W3CDTF">2023-02-03T20:23:40Z</dcterms:modified>
</cp:coreProperties>
</file>