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6F8063-404C-2762-6D43-5300899A2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E71684-0CA2-7A83-2EC4-8A600CC91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4496AB-BEF1-8235-5DAC-863C14AC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954AE8-B801-84F8-4439-C01F916E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994BCD-4346-E637-ACED-1D903F77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928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22F3A-0A24-86C6-495F-B8DBCB0E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F913BD-FCA4-4400-D773-F6F188B5B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717A9D-E54F-FAAC-7A17-8E0273970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4761D8-8347-CC51-7E03-D8557CC4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42DD84-DA0F-A037-5A85-DC03B22A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639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994B8F2-D900-5F14-A45F-E6880A8D9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44C9-FB4D-84D2-EB29-AAEF1FB29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217E5-EE90-300C-2B30-742BCA69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901252-8FA1-3670-4ABB-EA2E69DD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D937D-12E9-C3CC-2F7D-C78291F83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196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8F35E0-E68E-665A-7E86-9ABA98914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CC51BF-C0EA-E431-EDD2-7C4A39473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E85326-B299-6977-8093-6C829B29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F16F9C-876F-7BD5-836B-7AB65611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E7F96B-B416-01FD-2D5D-6C270133C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868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62406-7BAB-6EDB-43E0-14AEE347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86FB1D-CD13-41D3-CCD1-410953C28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E0452-5B78-5DBF-B63D-E599ACF8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2F9C3B-43D3-E97A-4271-5E37C612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82EBBA-FEDE-574F-B546-E946638E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623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CEC68-E9B8-5094-84A5-8CF703297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EE9F87-853D-7130-A29A-78BB422E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4731E2-5E7F-C86F-5004-4D6CCA7C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4EDFB-B438-FE5A-B9FD-2F751C4B8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6B034D-8F8A-404D-AEAB-90A6AA8F8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F606AC-BC3E-7BF1-8F03-1A145904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413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F9E13-5136-49E4-9C7F-BA47760B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F47AFF-6497-9426-1B78-7F9570502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E7B276-3A26-5E16-20DA-1A921E122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314AC8-EC35-5989-C1AA-034C78AEE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FF1D3F-E977-4295-AF5B-E0A98ED77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71EC55-B9AC-CC5D-993E-E90BB7895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EB311C-FADB-79FF-B95C-12CB9272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F7DE02-1735-21A4-E3AB-B0223917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055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E5217-B568-071D-E68E-67B01AEA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4FFC54-7F30-083D-7D96-40A046C6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374E32A-71D2-A473-4861-3E2F7E06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609173-5C43-1EB5-B37C-56E28F82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722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603BF4-E615-0EA1-9A94-A26CC506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D79B87-5304-35AB-E55D-70D1D6B43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02CC3E-83E7-B785-310B-DE58FF5E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011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F6396-535D-6D6F-21BB-8086426A2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06E49A-43FB-0FE4-EEE0-9B594FA99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E41086-9439-6A34-C1A5-6F3A47CF1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ACD9ED-6F05-7316-6934-CE4053F7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7F133C-04BA-7960-7933-A5636141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BBE82C-F927-E458-138D-E2791165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530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4DFD5-BE74-DA38-C004-8DC38FC06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A60C39-E543-20CD-B603-319804F32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44473B-1CEB-39F1-4B40-76BB3F28D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85884D-B9C5-A8A0-970A-0506E638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ECCCB5-17C5-0D04-309F-FA2C1777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EFCA29-EF9E-5AC8-43AD-AAD09842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946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C459D76-3722-3D7C-CA91-7C9618A8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B3CCC5-8264-95DE-1BC0-8D1D6B950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50247-6E42-6A3E-9EBB-64FED4C79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FA034-3D2E-49E9-A950-6115065D89E9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EFD50C-483F-D277-3C20-CE04CEB82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500C5A-66E2-209C-E455-582D3B8CB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94132-03B2-4D5F-B8C0-23A93A71BB1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50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2BEDA-E5BE-4DE9-E8A4-25000DA04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C1CA8A-BB97-C671-82BB-E619BF3954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Brandon Grondin</a:t>
            </a:r>
          </a:p>
          <a:p>
            <a:endParaRPr lang="fr-CA" dirty="0"/>
          </a:p>
          <a:p>
            <a:r>
              <a:rPr lang="fr-CA" dirty="0"/>
              <a:t>Nom de son village: Alexandrie</a:t>
            </a:r>
          </a:p>
        </p:txBody>
      </p:sp>
      <p:pic>
        <p:nvPicPr>
          <p:cNvPr id="1026" name="Picture 2" descr="Diophante">
            <a:extLst>
              <a:ext uri="{FF2B5EF4-FFF2-40B4-BE49-F238E27FC236}">
                <a16:creationId xmlns:a16="http://schemas.microsoft.com/office/drawing/2014/main" id="{DA383526-DE82-4CA0-A684-ECC949C2C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02366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lanisphère : Égypte - Cartes - Encyclopædia Universalis">
            <a:extLst>
              <a:ext uri="{FF2B5EF4-FFF2-40B4-BE49-F238E27FC236}">
                <a16:creationId xmlns:a16="http://schemas.microsoft.com/office/drawing/2014/main" id="{29C7830A-58A7-2F7E-713B-1B6772E18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0" y="-2"/>
            <a:ext cx="209550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34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7EB1E2-B4AB-CDEA-C936-E7CDBCC7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313" y="111511"/>
            <a:ext cx="10520913" cy="6427581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Période de temps: environ 2 </a:t>
            </a:r>
            <a:r>
              <a:rPr lang="fr-CA" dirty="0" err="1"/>
              <a:t>ième</a:t>
            </a:r>
            <a:r>
              <a:rPr lang="fr-CA" dirty="0"/>
              <a:t> siècle avant J-C</a:t>
            </a:r>
          </a:p>
          <a:p>
            <a:endParaRPr lang="fr-CA" dirty="0"/>
          </a:p>
          <a:p>
            <a:r>
              <a:rPr lang="fr-CA" dirty="0"/>
              <a:t>Son œuvre</a:t>
            </a:r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r>
              <a:rPr lang="fr-CA" dirty="0"/>
              <a:t>Son épitaphe</a:t>
            </a:r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        X + Y + Z = 20   Alors W=11</a:t>
            </a:r>
          </a:p>
          <a:p>
            <a:pPr marL="0" indent="0">
              <a:buNone/>
            </a:pPr>
            <a:r>
              <a:rPr lang="fr-CA" dirty="0"/>
              <a:t>W + X + Y        =22   Alors Z=9</a:t>
            </a:r>
          </a:p>
          <a:p>
            <a:pPr marL="0" indent="0">
              <a:buNone/>
            </a:pPr>
            <a:r>
              <a:rPr lang="fr-CA" dirty="0"/>
              <a:t>W + X       + Z  =24   Alors Y=7</a:t>
            </a:r>
          </a:p>
          <a:p>
            <a:pPr marL="0" indent="0">
              <a:buNone/>
            </a:pPr>
            <a:r>
              <a:rPr lang="fr-CA" dirty="0"/>
              <a:t>W       + Y + Z  =27   Alors X=4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3W+3X+3Y+3Z=93                            Nombre d’inconnu: 4</a:t>
            </a:r>
          </a:p>
          <a:p>
            <a:pPr marL="0" indent="0">
              <a:buNone/>
            </a:pPr>
            <a:r>
              <a:rPr lang="fr-CA" dirty="0"/>
              <a:t>                                                            Équation différente: 4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2052" name="Picture 4" descr="Équation diophantienne — Wikipédia">
            <a:extLst>
              <a:ext uri="{FF2B5EF4-FFF2-40B4-BE49-F238E27FC236}">
                <a16:creationId xmlns:a16="http://schemas.microsoft.com/office/drawing/2014/main" id="{D079A4C7-4890-B416-51CA-E0B877555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143" y="741347"/>
            <a:ext cx="20955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Épitaphe — Wikipédia">
            <a:extLst>
              <a:ext uri="{FF2B5EF4-FFF2-40B4-BE49-F238E27FC236}">
                <a16:creationId xmlns:a16="http://schemas.microsoft.com/office/drawing/2014/main" id="{BDCE1596-D8EC-9DD4-FE26-40C6E9D28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410" y="1482694"/>
            <a:ext cx="2851422" cy="182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67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EC37CC-567E-2904-8493-08CBA6ECF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2956"/>
            <a:ext cx="10515600" cy="5697461"/>
          </a:xfrm>
        </p:spPr>
        <p:txBody>
          <a:bodyPr/>
          <a:lstStyle/>
          <a:p>
            <a:r>
              <a:rPr lang="fr-CA" dirty="0"/>
              <a:t>Son épitaphe</a:t>
            </a:r>
          </a:p>
          <a:p>
            <a:pPr marL="0" indent="0">
              <a:buNone/>
            </a:pPr>
            <a:r>
              <a:rPr lang="fr-CA" dirty="0"/>
              <a:t>Enfance: 1/6</a:t>
            </a:r>
          </a:p>
          <a:p>
            <a:pPr marL="0" indent="0">
              <a:buNone/>
            </a:pPr>
            <a:r>
              <a:rPr lang="fr-CA" dirty="0"/>
              <a:t>Adolescence: 1/12</a:t>
            </a:r>
          </a:p>
          <a:p>
            <a:pPr marL="0" indent="0">
              <a:buNone/>
            </a:pPr>
            <a:r>
              <a:rPr lang="fr-CA" dirty="0"/>
              <a:t>Mariage: 1/7</a:t>
            </a:r>
          </a:p>
          <a:p>
            <a:pPr marL="0" indent="0">
              <a:buNone/>
            </a:pPr>
            <a:r>
              <a:rPr lang="fr-CA" dirty="0"/>
              <a:t>Sans fils: 1/2</a:t>
            </a:r>
          </a:p>
          <a:p>
            <a:pPr marL="0" indent="0">
              <a:buNone/>
            </a:pPr>
            <a:r>
              <a:rPr lang="fr-CA" dirty="0"/>
              <a:t>Il ne vécu 4 ans (</a:t>
            </a:r>
            <a:r>
              <a:rPr lang="fr-CA" dirty="0" err="1"/>
              <a:t>dèces</a:t>
            </a:r>
            <a:r>
              <a:rPr lang="fr-CA" dirty="0"/>
              <a:t>)</a:t>
            </a:r>
          </a:p>
          <a:p>
            <a:pPr marL="0" indent="0">
              <a:buNone/>
            </a:pPr>
            <a:r>
              <a:rPr lang="fr-CA" dirty="0"/>
              <a:t>Enfant mort 42 ans</a:t>
            </a:r>
          </a:p>
          <a:p>
            <a:pPr marL="0" indent="0">
              <a:buNone/>
            </a:pPr>
            <a:r>
              <a:rPr lang="fr-CA"/>
              <a:t>Diophante mort 84 ans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2016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119</Words>
  <Application>Microsoft Office PowerPoint</Application>
  <PresentationFormat>Grand écran</PresentationFormat>
  <Paragraphs>26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bgrondin17 Brandon</dc:creator>
  <cp:lastModifiedBy>bgrondin17 Brandon</cp:lastModifiedBy>
  <cp:revision>1</cp:revision>
  <dcterms:created xsi:type="dcterms:W3CDTF">2023-01-23T18:46:43Z</dcterms:created>
  <dcterms:modified xsi:type="dcterms:W3CDTF">2023-01-23T19:15:12Z</dcterms:modified>
</cp:coreProperties>
</file>