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5119F-7B25-429D-96AA-F290C61E32C3}" v="76" dt="2023-09-25T19:14:26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Phénomènes</a:t>
            </a:r>
            <a:r>
              <a:rPr lang="en-US" dirty="0">
                <a:ea typeface="Calibri Light"/>
                <a:cs typeface="Calibri Light"/>
              </a:rPr>
              <a:t> observables la </a:t>
            </a:r>
            <a:r>
              <a:rPr lang="en-US" dirty="0" err="1">
                <a:ea typeface="Calibri Light"/>
                <a:cs typeface="Calibri Light"/>
              </a:rPr>
              <a:t>nuit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A65F5-03A9-FF4C-F70C-E6754473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Étoiles </a:t>
            </a:r>
            <a:r>
              <a:rPr lang="en-US" dirty="0" err="1">
                <a:ea typeface="Calibri Light"/>
                <a:cs typeface="Calibri Light"/>
              </a:rPr>
              <a:t>filantes</a:t>
            </a:r>
            <a:r>
              <a:rPr lang="en-US" dirty="0">
                <a:ea typeface="Calibri Light"/>
                <a:cs typeface="Calibri Light"/>
              </a:rPr>
              <a:t> dans la </a:t>
            </a:r>
            <a:r>
              <a:rPr lang="en-US" dirty="0" err="1">
                <a:ea typeface="Calibri Light"/>
                <a:cs typeface="Calibri Light"/>
              </a:rPr>
              <a:t>mésosphère</a:t>
            </a:r>
            <a:endParaRPr lang="en-US" dirty="0" err="1"/>
          </a:p>
        </p:txBody>
      </p:sp>
      <p:pic>
        <p:nvPicPr>
          <p:cNvPr id="4" name="Picture 3" descr="A starry sky with a trail in the sky&#10;&#10;Description automatically generated">
            <a:extLst>
              <a:ext uri="{FF2B5EF4-FFF2-40B4-BE49-F238E27FC236}">
                <a16:creationId xmlns:a16="http://schemas.microsoft.com/office/drawing/2014/main" id="{F26DB99B-53AA-183C-8F6E-70B83C167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85" y="1893171"/>
            <a:ext cx="6927011" cy="40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1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FC0A-A668-3A87-B770-B0AE32BE2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Aurores </a:t>
            </a:r>
            <a:r>
              <a:rPr lang="en-US" dirty="0" err="1">
                <a:ea typeface="Calibri Light"/>
                <a:cs typeface="Calibri Light"/>
              </a:rPr>
              <a:t>boréales</a:t>
            </a:r>
            <a:r>
              <a:rPr lang="en-US" dirty="0">
                <a:ea typeface="Calibri Light"/>
                <a:cs typeface="Calibri Light"/>
              </a:rPr>
              <a:t> dans la </a:t>
            </a:r>
            <a:r>
              <a:rPr lang="en-US" dirty="0" err="1">
                <a:ea typeface="Calibri Light"/>
                <a:cs typeface="Calibri Light"/>
              </a:rPr>
              <a:t>thermosphère</a:t>
            </a:r>
            <a:endParaRPr lang="en-US" dirty="0" err="1"/>
          </a:p>
        </p:txBody>
      </p:sp>
      <p:pic>
        <p:nvPicPr>
          <p:cNvPr id="4" name="Picture 3" descr="A colorful sky with stars and a mountain&#10;&#10;Description automatically generated">
            <a:extLst>
              <a:ext uri="{FF2B5EF4-FFF2-40B4-BE49-F238E27FC236}">
                <a16:creationId xmlns:a16="http://schemas.microsoft.com/office/drawing/2014/main" id="{E9271823-FE08-A3BB-FC57-B324E7289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419" y="2220150"/>
            <a:ext cx="7890294" cy="335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5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5B16F-AA25-5097-2B28-686FCCBAB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Province: Québec</a:t>
            </a:r>
            <a:endParaRPr lang="en-US" dirty="0"/>
          </a:p>
        </p:txBody>
      </p:sp>
      <p:pic>
        <p:nvPicPr>
          <p:cNvPr id="4" name="Picture 3" descr="A map of canada with red highlighted&#10;&#10;Description automatically generated">
            <a:extLst>
              <a:ext uri="{FF2B5EF4-FFF2-40B4-BE49-F238E27FC236}">
                <a16:creationId xmlns:a16="http://schemas.microsoft.com/office/drawing/2014/main" id="{9FFD77A2-9FF2-DEE2-423D-7A13DEF51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97" y="1475926"/>
            <a:ext cx="6026810" cy="512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8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B64A-C704-9DF2-4AAA-DE7978179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Mrc</a:t>
            </a:r>
            <a:endParaRPr lang="en-US" dirty="0" err="1"/>
          </a:p>
        </p:txBody>
      </p:sp>
      <p:pic>
        <p:nvPicPr>
          <p:cNvPr id="4" name="Picture 3" descr="A map of the city of saint-louis&#10;&#10;Description automatically generated">
            <a:extLst>
              <a:ext uri="{FF2B5EF4-FFF2-40B4-BE49-F238E27FC236}">
                <a16:creationId xmlns:a16="http://schemas.microsoft.com/office/drawing/2014/main" id="{EAE369E6-A4E9-511F-8239-ECEAA375D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2271817"/>
            <a:ext cx="4655388" cy="379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27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Phénomènes observables la nuit</vt:lpstr>
      <vt:lpstr>Étoiles filantes dans la mésosphère</vt:lpstr>
      <vt:lpstr>Aurores boréales dans la thermosphère</vt:lpstr>
      <vt:lpstr>Province: Québec</vt:lpstr>
      <vt:lpstr>Mrc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34</cp:revision>
  <dcterms:created xsi:type="dcterms:W3CDTF">2023-09-25T19:04:35Z</dcterms:created>
  <dcterms:modified xsi:type="dcterms:W3CDTF">2023-09-25T19:23:30Z</dcterms:modified>
</cp:coreProperties>
</file>