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1A492DA-C8D5-438F-B811-2407ADE04E02}" v="83" dt="2022-11-02T18:12:06.39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11/2/2022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11/2/2022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11/2/2022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11/2/2022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11/2/2022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11/2/2022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11/2/2022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11/2/2022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11/2/2022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11/2/2022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11/2/2022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11/2/2022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cs typeface="Calibri Light"/>
              </a:rPr>
              <a:t>Breadboard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cs typeface="Calibri"/>
              </a:rPr>
              <a:t>Fait</a:t>
            </a:r>
          </a:p>
          <a:p>
            <a:r>
              <a:rPr lang="en-US" dirty="0">
                <a:cs typeface="Calibri"/>
              </a:rPr>
              <a:t>Par</a:t>
            </a:r>
          </a:p>
          <a:p>
            <a:r>
              <a:rPr lang="en-US" dirty="0">
                <a:cs typeface="Calibri"/>
              </a:rPr>
              <a:t>Brandon</a:t>
            </a:r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2E6B07-1320-154D-F7F6-ACE1A08185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7" name="Picture 7" descr="Background pattern&#10;&#10;Description automatically generated">
            <a:extLst>
              <a:ext uri="{FF2B5EF4-FFF2-40B4-BE49-F238E27FC236}">
                <a16:creationId xmlns:a16="http://schemas.microsoft.com/office/drawing/2014/main" id="{68B94859-AD5C-79A7-A6F2-28730B04C20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678296" y="71587"/>
            <a:ext cx="8921674" cy="5012697"/>
          </a:xfr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0D4D79BD-BDAA-1DAC-E281-4EE924697CC4}"/>
              </a:ext>
            </a:extLst>
          </p:cNvPr>
          <p:cNvSpPr/>
          <p:nvPr/>
        </p:nvSpPr>
        <p:spPr>
          <a:xfrm>
            <a:off x="2130724" y="728931"/>
            <a:ext cx="8022564" cy="129397"/>
          </a:xfrm>
          <a:prstGeom prst="rect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641B475-1DE6-16F0-853B-DE55A25CAC21}"/>
              </a:ext>
            </a:extLst>
          </p:cNvPr>
          <p:cNvSpPr/>
          <p:nvPr/>
        </p:nvSpPr>
        <p:spPr>
          <a:xfrm>
            <a:off x="2130723" y="4869610"/>
            <a:ext cx="8022564" cy="129397"/>
          </a:xfrm>
          <a:prstGeom prst="rect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3C804B1-03D9-B676-702C-7CD206F11077}"/>
              </a:ext>
            </a:extLst>
          </p:cNvPr>
          <p:cNvSpPr/>
          <p:nvPr/>
        </p:nvSpPr>
        <p:spPr>
          <a:xfrm>
            <a:off x="2087590" y="240100"/>
            <a:ext cx="8022564" cy="129397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AB1A193B-0893-E528-9757-3944AC9602A2}"/>
              </a:ext>
            </a:extLst>
          </p:cNvPr>
          <p:cNvSpPr/>
          <p:nvPr/>
        </p:nvSpPr>
        <p:spPr>
          <a:xfrm>
            <a:off x="2087591" y="4395157"/>
            <a:ext cx="8022564" cy="129397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85FBAE0-F44D-BACB-7652-F83319D41153}"/>
              </a:ext>
            </a:extLst>
          </p:cNvPr>
          <p:cNvSpPr/>
          <p:nvPr/>
        </p:nvSpPr>
        <p:spPr>
          <a:xfrm rot="-5400000">
            <a:off x="2885533" y="1728157"/>
            <a:ext cx="1049546" cy="158151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0227E21E-0A0D-B455-D067-A928521338A7}"/>
              </a:ext>
            </a:extLst>
          </p:cNvPr>
          <p:cNvSpPr/>
          <p:nvPr/>
        </p:nvSpPr>
        <p:spPr>
          <a:xfrm rot="-5400000">
            <a:off x="5775381" y="3352798"/>
            <a:ext cx="1049546" cy="158151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95909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Breadboard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/>
  <cp:revision>56</cp:revision>
  <dcterms:created xsi:type="dcterms:W3CDTF">2022-11-02T17:56:51Z</dcterms:created>
  <dcterms:modified xsi:type="dcterms:W3CDTF">2022-11-02T18:12:29Z</dcterms:modified>
</cp:coreProperties>
</file>