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6" d="100"/>
          <a:sy n="86" d="100"/>
        </p:scale>
        <p:origin x="2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B63762-17E0-3ACD-0006-60E78FCB3A4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D4CBF895-FCAF-20DD-5090-50E2B84C42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BC087EA1-A5BB-7243-9FF8-BFB891FCE501}"/>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54009BA7-E8B3-DC2A-E338-D680AB1C5AB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3B0ED4E-1200-DB03-9B99-DA228E7926CC}"/>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572393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B27AEE-0A1A-7AC1-2A7D-169B5543C902}"/>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D8A0C79C-3FAF-9EA5-E8D4-784DBC739F3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28723940-54F9-A3A5-2209-50BE0CE3732B}"/>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4D222015-4B65-B16A-7406-FC0C0E8532C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A961347-D04E-6ED9-ADC0-000FE6DA7F3F}"/>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2016725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76D314D-3713-F8D4-42D7-5AFAF406BEEB}"/>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BD92B3D8-AA4C-3EB1-54CD-F1A42187AE0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85AEEFFB-D528-6A74-8497-0DB9407AE493}"/>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70782C4A-B3AB-7456-2A9B-B08F58A98DD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453CFF1F-0DBC-1022-0D54-7A5A0826AFC2}"/>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383236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07B4E2-01CE-C576-11C8-3382B5757FA3}"/>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F73A4FB1-BBC8-C7F2-D3C8-BE0343A73E2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9E6351EB-37C2-DB7A-4269-845ED0E7FB88}"/>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155418BC-B7D2-56BB-3F44-2085E8ACFA3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203B083-3E03-F3D4-8F0C-A1CAB526DDCD}"/>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257023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1D61B8-C416-FE8F-36A5-2A78416C1AE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2E63A4D6-86D9-D8AA-D040-41F47AEFA8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04068EC-5BA1-F45A-C065-9C7C994A0628}"/>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5AEC19A4-CEEC-2957-5625-197BE41BDEB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D29F8C8-02CB-948F-D586-0285F5339F5D}"/>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425151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61E871-B027-D425-75B0-79D1D1DDFFEB}"/>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B52150E5-1E5F-B3FF-7D1E-BE514BA0C99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C255F8A7-EAAD-2E69-2BB6-8F1064DD72C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CF457836-A182-FB02-15FE-B035271204FC}"/>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EC7865FC-A540-0AB9-9A77-8393D33A3C9D}"/>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8DB619A6-F367-74DA-5680-2919F8DAA747}"/>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3627357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94ED25-B74F-3649-C4B2-6D90A67035EE}"/>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03D16DB8-B747-383C-46B7-4D6CE37592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DD51702-59D1-D17F-7003-3EFDC991744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842A0535-658B-3E90-C087-C09EF7CA5A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012A332-F681-5C59-95A7-68E9EBF5D26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2784231E-9E4C-5CC8-9231-71D61EA8B087}"/>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8" name="Espace réservé du pied de page 7">
            <a:extLst>
              <a:ext uri="{FF2B5EF4-FFF2-40B4-BE49-F238E27FC236}">
                <a16:creationId xmlns:a16="http://schemas.microsoft.com/office/drawing/2014/main" id="{3C6A1A05-604C-DA01-E773-6020D11BBB73}"/>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CF6B1BCB-57EC-019C-ADA9-0724E7730260}"/>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2976879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178401-AE19-18BE-D494-8D6023E3A121}"/>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AEF8CE50-AB2B-64F3-A3E7-DC52E8489610}"/>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4" name="Espace réservé du pied de page 3">
            <a:extLst>
              <a:ext uri="{FF2B5EF4-FFF2-40B4-BE49-F238E27FC236}">
                <a16:creationId xmlns:a16="http://schemas.microsoft.com/office/drawing/2014/main" id="{FAA13CAE-F599-5CAC-9B0B-E04F5DAD0764}"/>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E0682F2A-02C5-D56E-A80D-6464E8E8D4EC}"/>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1754889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FAA09CB-6C42-A100-D23B-63A858735708}"/>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3" name="Espace réservé du pied de page 2">
            <a:extLst>
              <a:ext uri="{FF2B5EF4-FFF2-40B4-BE49-F238E27FC236}">
                <a16:creationId xmlns:a16="http://schemas.microsoft.com/office/drawing/2014/main" id="{C2C41514-3BCF-7582-D1B3-4FD8D9A201B6}"/>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594A37FD-8636-D2B2-256F-885362EA24B7}"/>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145520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051749-4647-B936-C730-0FC23DEB91A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FF21DFD7-27DB-D66E-5ACC-57C2ED28A9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06A8086D-E04A-0176-CCBA-0469A333D7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A7B59E5-6955-B63B-CFD7-5676DC96A6C3}"/>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9721C1B0-C325-0FA1-8BAA-6BC516406E7F}"/>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BD860F7A-D303-D894-F14D-21CC50A9ADCE}"/>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675978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ECE2E0-B501-F0DC-A7F3-0008E0DEE2F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D6151CC5-D0D5-7FD5-D234-BBB233DEFD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26994BFC-FEC5-6F01-9DAE-FCFBBE4F74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95634D3-7769-581E-D0DC-BF4737F82DFE}"/>
              </a:ext>
            </a:extLst>
          </p:cNvPr>
          <p:cNvSpPr>
            <a:spLocks noGrp="1"/>
          </p:cNvSpPr>
          <p:nvPr>
            <p:ph type="dt" sz="half" idx="10"/>
          </p:nvPr>
        </p:nvSpPr>
        <p:spPr/>
        <p:txBody>
          <a:bodyPr/>
          <a:lstStyle/>
          <a:p>
            <a:fld id="{DAA13BDA-2139-4A42-8EF8-B145B7BFEB11}"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9FB0D4BD-E58B-307E-E8AE-EF31F1E9312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4B423857-F731-9981-F194-93893E5B2BEC}"/>
              </a:ext>
            </a:extLst>
          </p:cNvPr>
          <p:cNvSpPr>
            <a:spLocks noGrp="1"/>
          </p:cNvSpPr>
          <p:nvPr>
            <p:ph type="sldNum" sz="quarter" idx="12"/>
          </p:nvPr>
        </p:nvSpPr>
        <p:spPr/>
        <p:txBody>
          <a:bodyPr/>
          <a:lstStyle/>
          <a:p>
            <a:fld id="{2BAC67CD-C236-4285-BF0C-AA91403CCCAB}" type="slidenum">
              <a:rPr lang="fr-CA" smtClean="0"/>
              <a:t>‹N°›</a:t>
            </a:fld>
            <a:endParaRPr lang="fr-CA"/>
          </a:p>
        </p:txBody>
      </p:sp>
    </p:spTree>
    <p:extLst>
      <p:ext uri="{BB962C8B-B14F-4D97-AF65-F5344CB8AC3E}">
        <p14:creationId xmlns:p14="http://schemas.microsoft.com/office/powerpoint/2010/main" val="977425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8FD5DD4-2222-12E7-F6EB-115175FEA2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B7F2D558-DBC7-3E70-A664-C794D70E10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C17C415A-4424-B951-C449-438EDE3EF4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A13BDA-2139-4A42-8EF8-B145B7BFEB11}"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F2FE4611-8255-C502-50DC-D040C71D1F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24BF0A23-1783-D487-B121-F13BB550E3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C67CD-C236-4285-BF0C-AA91403CCCAB}" type="slidenum">
              <a:rPr lang="fr-CA" smtClean="0"/>
              <a:t>‹N°›</a:t>
            </a:fld>
            <a:endParaRPr lang="fr-CA"/>
          </a:p>
        </p:txBody>
      </p:sp>
    </p:spTree>
    <p:extLst>
      <p:ext uri="{BB962C8B-B14F-4D97-AF65-F5344CB8AC3E}">
        <p14:creationId xmlns:p14="http://schemas.microsoft.com/office/powerpoint/2010/main" val="973705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4ED35F-6F21-4118-E620-1AD9CB8CE604}"/>
              </a:ext>
            </a:extLst>
          </p:cNvPr>
          <p:cNvSpPr>
            <a:spLocks noGrp="1"/>
          </p:cNvSpPr>
          <p:nvPr>
            <p:ph type="ctrTitle"/>
          </p:nvPr>
        </p:nvSpPr>
        <p:spPr/>
        <p:txBody>
          <a:bodyPr/>
          <a:lstStyle/>
          <a:p>
            <a:r>
              <a:rPr lang="fr-CA" dirty="0"/>
              <a:t>AQUOPS</a:t>
            </a:r>
          </a:p>
        </p:txBody>
      </p:sp>
      <p:sp>
        <p:nvSpPr>
          <p:cNvPr id="3" name="Sous-titre 2">
            <a:extLst>
              <a:ext uri="{FF2B5EF4-FFF2-40B4-BE49-F238E27FC236}">
                <a16:creationId xmlns:a16="http://schemas.microsoft.com/office/drawing/2014/main" id="{14E373A0-385E-EFD9-CD6E-FE81A19E3E94}"/>
              </a:ext>
            </a:extLst>
          </p:cNvPr>
          <p:cNvSpPr>
            <a:spLocks noGrp="1"/>
          </p:cNvSpPr>
          <p:nvPr>
            <p:ph type="subTitle" idx="1"/>
          </p:nvPr>
        </p:nvSpPr>
        <p:spPr/>
        <p:txBody>
          <a:bodyPr/>
          <a:lstStyle/>
          <a:p>
            <a:r>
              <a:rPr lang="fr-CA" dirty="0"/>
              <a:t>157</a:t>
            </a:r>
          </a:p>
        </p:txBody>
      </p:sp>
    </p:spTree>
    <p:extLst>
      <p:ext uri="{BB962C8B-B14F-4D97-AF65-F5344CB8AC3E}">
        <p14:creationId xmlns:p14="http://schemas.microsoft.com/office/powerpoint/2010/main" val="2040983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1EA1A1C-26FB-A0D6-BF8F-8817B805CF0E}"/>
              </a:ext>
            </a:extLst>
          </p:cNvPr>
          <p:cNvSpPr>
            <a:spLocks noGrp="1"/>
          </p:cNvSpPr>
          <p:nvPr>
            <p:ph idx="1"/>
          </p:nvPr>
        </p:nvSpPr>
        <p:spPr>
          <a:xfrm>
            <a:off x="838200" y="669073"/>
            <a:ext cx="10515600" cy="5507890"/>
          </a:xfrm>
        </p:spPr>
        <p:txBody>
          <a:bodyPr/>
          <a:lstStyle/>
          <a:p>
            <a:pPr marL="0" indent="0">
              <a:buNone/>
            </a:pPr>
            <a:r>
              <a:rPr lang="fr-CA" dirty="0"/>
              <a:t>Nom: Tardif jacques</a:t>
            </a:r>
          </a:p>
        </p:txBody>
      </p:sp>
    </p:spTree>
    <p:extLst>
      <p:ext uri="{BB962C8B-B14F-4D97-AF65-F5344CB8AC3E}">
        <p14:creationId xmlns:p14="http://schemas.microsoft.com/office/powerpoint/2010/main" val="1024771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1EA1A1C-26FB-A0D6-BF8F-8817B805CF0E}"/>
              </a:ext>
            </a:extLst>
          </p:cNvPr>
          <p:cNvSpPr>
            <a:spLocks noGrp="1"/>
          </p:cNvSpPr>
          <p:nvPr>
            <p:ph idx="1"/>
          </p:nvPr>
        </p:nvSpPr>
        <p:spPr>
          <a:xfrm>
            <a:off x="838200" y="669073"/>
            <a:ext cx="10515600" cy="5507890"/>
          </a:xfrm>
        </p:spPr>
        <p:txBody>
          <a:bodyPr/>
          <a:lstStyle/>
          <a:p>
            <a:pPr marL="0" indent="0">
              <a:buNone/>
            </a:pPr>
            <a:r>
              <a:rPr lang="fr-CA" dirty="0" err="1"/>
              <a:t>Descriptif:</a:t>
            </a:r>
            <a:r>
              <a:rPr lang="fr-CA" b="0" i="0" dirty="0" err="1">
                <a:effectLst/>
                <a:latin typeface="Merriweather" panose="020B0604020202020204" pitchFamily="2" charset="0"/>
              </a:rPr>
              <a:t>Saviez-vous</a:t>
            </a:r>
            <a:r>
              <a:rPr lang="fr-CA" b="0" i="0" dirty="0">
                <a:effectLst/>
                <a:latin typeface="Merriweather" panose="020B0604020202020204" pitchFamily="2" charset="0"/>
              </a:rPr>
              <a:t> qu’il est maintenant possible de créer ses propres apps en langage Swift directement sur votre iPad? Lors de cette formation « appareil en mains », vous découvrirez comment amener vos élèves à créer leur première app à l’aide de l’application gratuite Swift </a:t>
            </a:r>
            <a:r>
              <a:rPr lang="fr-CA" b="0" i="0" dirty="0" err="1">
                <a:effectLst/>
                <a:latin typeface="Merriweather" panose="020B0604020202020204" pitchFamily="2" charset="0"/>
              </a:rPr>
              <a:t>Playgrounds</a:t>
            </a:r>
            <a:r>
              <a:rPr lang="fr-CA" b="0" i="0" dirty="0">
                <a:effectLst/>
                <a:latin typeface="Merriweather" panose="020B0604020202020204" pitchFamily="2" charset="0"/>
              </a:rPr>
              <a:t>. Vous expérimenterez d’abord les rudiments du langage Swift, un langage de programmation qui se veut simple, performant et sûr. Après avoir été initiés au principe de base des commandes, vous serez amenés à créer une première app à partir du module « À propos de moi ». Vous verrez que l’idée que tous puissent créer une app est maintenant vraiment accessible! Peut-être y a-t-il un futur développeur en vos élèves ou en vous?</a:t>
            </a:r>
            <a:endParaRPr lang="fr-CA" dirty="0"/>
          </a:p>
        </p:txBody>
      </p:sp>
    </p:spTree>
    <p:extLst>
      <p:ext uri="{BB962C8B-B14F-4D97-AF65-F5344CB8AC3E}">
        <p14:creationId xmlns:p14="http://schemas.microsoft.com/office/powerpoint/2010/main" val="63164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1EA1A1C-26FB-A0D6-BF8F-8817B805CF0E}"/>
              </a:ext>
            </a:extLst>
          </p:cNvPr>
          <p:cNvSpPr>
            <a:spLocks noGrp="1"/>
          </p:cNvSpPr>
          <p:nvPr>
            <p:ph idx="1"/>
          </p:nvPr>
        </p:nvSpPr>
        <p:spPr>
          <a:xfrm>
            <a:off x="838200" y="669073"/>
            <a:ext cx="10515600" cy="5507890"/>
          </a:xfrm>
        </p:spPr>
        <p:txBody>
          <a:bodyPr/>
          <a:lstStyle/>
          <a:p>
            <a:pPr marL="0" indent="0">
              <a:buNone/>
            </a:pPr>
            <a:r>
              <a:rPr lang="fr-CA" dirty="0"/>
              <a:t>Liens: https://www.apple.com/ca/swift/playgrounds/</a:t>
            </a:r>
          </a:p>
        </p:txBody>
      </p:sp>
    </p:spTree>
    <p:extLst>
      <p:ext uri="{BB962C8B-B14F-4D97-AF65-F5344CB8AC3E}">
        <p14:creationId xmlns:p14="http://schemas.microsoft.com/office/powerpoint/2010/main" val="2162011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48B424E5-3BCF-3306-2EBF-5F0BFEBBC0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175" y="442913"/>
            <a:ext cx="6220403" cy="3181234"/>
          </a:xfrm>
          <a:prstGeom prst="rect">
            <a:avLst/>
          </a:prstGeom>
        </p:spPr>
      </p:pic>
      <p:pic>
        <p:nvPicPr>
          <p:cNvPr id="7" name="Image 6">
            <a:extLst>
              <a:ext uri="{FF2B5EF4-FFF2-40B4-BE49-F238E27FC236}">
                <a16:creationId xmlns:a16="http://schemas.microsoft.com/office/drawing/2014/main" id="{B7290AC2-F738-AA44-972A-3EE0A706FC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2868" y="359976"/>
            <a:ext cx="5159298" cy="3850870"/>
          </a:xfrm>
          <a:prstGeom prst="rect">
            <a:avLst/>
          </a:prstGeom>
        </p:spPr>
      </p:pic>
      <p:pic>
        <p:nvPicPr>
          <p:cNvPr id="9" name="Image 8" descr="Une image contenant texte&#10;&#10;Description générée automatiquement">
            <a:extLst>
              <a:ext uri="{FF2B5EF4-FFF2-40B4-BE49-F238E27FC236}">
                <a16:creationId xmlns:a16="http://schemas.microsoft.com/office/drawing/2014/main" id="{1AE41DC1-A072-C7FE-48C0-C4A9C72352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28272" y="3702669"/>
            <a:ext cx="5451669" cy="2859484"/>
          </a:xfrm>
          <a:prstGeom prst="rect">
            <a:avLst/>
          </a:prstGeom>
        </p:spPr>
      </p:pic>
    </p:spTree>
    <p:extLst>
      <p:ext uri="{BB962C8B-B14F-4D97-AF65-F5344CB8AC3E}">
        <p14:creationId xmlns:p14="http://schemas.microsoft.com/office/powerpoint/2010/main" val="1148222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F18AE6F-8929-FF52-F1AE-4321C247C444}"/>
              </a:ext>
            </a:extLst>
          </p:cNvPr>
          <p:cNvSpPr>
            <a:spLocks noGrp="1"/>
          </p:cNvSpPr>
          <p:nvPr>
            <p:ph idx="1"/>
          </p:nvPr>
        </p:nvSpPr>
        <p:spPr>
          <a:xfrm>
            <a:off x="838200" y="713678"/>
            <a:ext cx="10515600" cy="5463285"/>
          </a:xfrm>
        </p:spPr>
        <p:txBody>
          <a:bodyPr/>
          <a:lstStyle/>
          <a:p>
            <a:pPr marL="0" indent="0">
              <a:buNone/>
            </a:pPr>
            <a:r>
              <a:rPr lang="fr-CA" dirty="0"/>
              <a:t>Appréciation: Je trouve que crée des applications à l’aide d’une plateforme mobile est très amusant car je pense que cette application pourrait servir à l’éducation de certain enfant tout en étant à l’aise avec le type de plateforme. Cette application est révolutionnaire et peux encouragé les élèves à ce surpassé</a:t>
            </a:r>
          </a:p>
        </p:txBody>
      </p:sp>
    </p:spTree>
    <p:extLst>
      <p:ext uri="{BB962C8B-B14F-4D97-AF65-F5344CB8AC3E}">
        <p14:creationId xmlns:p14="http://schemas.microsoft.com/office/powerpoint/2010/main" val="314769278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201</Words>
  <Application>Microsoft Office PowerPoint</Application>
  <PresentationFormat>Grand écran</PresentationFormat>
  <Paragraphs>6</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Calibri Light</vt:lpstr>
      <vt:lpstr>Merriweather</vt:lpstr>
      <vt:lpstr>Thème Office</vt:lpstr>
      <vt:lpstr>AQUOPS</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bgrondin17 Brandon</dc:creator>
  <cp:lastModifiedBy>bgrondin17 Brandon</cp:lastModifiedBy>
  <cp:revision>2</cp:revision>
  <dcterms:created xsi:type="dcterms:W3CDTF">2023-03-29T17:49:12Z</dcterms:created>
  <dcterms:modified xsi:type="dcterms:W3CDTF">2023-03-29T18:13:21Z</dcterms:modified>
</cp:coreProperties>
</file>