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3816F86-2C6F-4361-A32B-7B7F1CF3DED6}" v="28" dt="2024-01-18T20:53:22.144"/>
    <p1510:client id="{DAFDD8F2-128A-9856-7F34-BEC44CF3F072}" v="310" dt="2024-01-19T14:30:07.84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114" y="1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4-01-19T14:36:02.457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10623 6988 16383 0 0,'0'11'0'0'0,"0"14"0"0"0,0 9 0 0 0,0 3 0 0 0,0-2 0 0 0,0-3 0 0 0,0-6 0 0 0,0-5 0 0 0,0-4 0 0 0,0-4 0 0 0,0-1 0 0 0,0 2 0 0 0,0 4 0 0 0,0 4 0 0 0,0 0 0 0 0,0 1 0 0 0,0-1 0 0 0,0 4 0 0 0,0 3 0 0 0,0 4 0 0 0,0 0 0 0 0,0-3 0 0 0,0-2 0 0 0,0-3 0 0 0,0-3 0 0 0,0 3 0 0 0,0 15 0 0 0,0 9 0 0 0,0 2 0 0 0,0-4 0 0 0,0-7 0 0 0,0-6 0 0 0,0-6 0 0 0,0-6 0 0 0,0-5 0 0 0,0-1 0 0 0,0-1 0 0 0,0 4 0 0 0,0 6 0 0 0,0 5 0 0 0,0 1 0 0 0,0-1 0 0 0,0-2 0 0 0,0-5 0 0 0,0-4 0 0 0,0-2 0 0 0,0 3 0 0 0,0 17 0 0 0,0 21 0 0 0,0 8 0 0 0,0-1 0 0 0,0-8 0 0 0,0-10 0 0 0,0-10 0 0 0,0-7 0 0 0,-5 10 0 0 0,-1 28 0 0 0,0 21 0 0 0,0 2 0 0 0,3-10 0 0 0,1-17 0 0 0,0-14 0 0 0,2-14 0 0 0,0-8 0 0 0,0-7 0 0 0,0-4 0 0 0,1-4 0 0 0,-1 0 0 0 0,0 0 0 0 0,0 3 0 0 0,0 0 0 0 0,0 2 0 0 0,0 2 0 0 0,0 0 0 0 0,0-2 0 0 0,0-2 0 0 0,4 0 0 0 0,0-1 0 0 0,0-1 0 0 0,0-1 0 0 0,2 3 0 0 0,0 0 0 0 0,3 2 0 0 0,-1 1 0 0 0,2 1 0 0 0,0 3 0 0 0,1 9 0 0 0,-1 6 0 0 0,-3 0 0 0 0,-1-3 0 0 0,-3-5 0 0 0,-2-3 0 0 0,0-3 0 0 0,-1-4 0 0 0,-1-4 0 0 0,1-1 0 0 0,-1 1 0 0 0,4 0 0 0 0,5 5 0 0 0,1 2 0 0 0,-1 1 0 0 0,-2-1 0 0 0,-2-1 0 0 0,-2 0 0 0 0,-1-6 0 0 0,0-7 0 0 0,-5-9 0 0 0,-4-4 0 0 0,-1-5 0 0 0,0-4 0 0 0,0-4 0 0 0,0-2 0 0 0,2-1 0 0 0,2-1 0 0 0,-1 3 0 0 0,0 2 0 0 0,1-1 0 0 0,2 0 0 0 0,1-1 0 0 0,1 0 0 0 0,0-2 0 0 0,1 2 0 0 0,0 2 0 0 0,1 0 0 0 0,-1 0 0 0 0,0-1 0 0 0,0-1 0 0 0,0-1 0 0 0,1-1 0 0 0,-1 0 0 0 0,0 0 0 0 0,0-1 0 0 0,0 1 0 0 0,-1 0 0 0 0,1 0 0 0 0,0 1 0 0 0,0 3 0 0 0,0 2 0 0 0,0 2 0 0 0,0-1 0 0 0,0-1 0 0 0,0-2 0 0 0,0-1 0 0 0,0-2 0 0 0,0-1 0 0 0,0 0 0 0 0,0 0 0 0 0,0-1 0 0 0,0 1 0 0 0,0-1 0 0 0,0 1 0 0 0,0 0 0 0 0,0 0 0 0 0,0 0 0 0 0,0 0 0 0 0,0-1 0 0 0,0 1 0 0 0,0 0 0 0 0,0 0 0 0 0,0 0 0 0 0,0 0 0 0 0,0 0 0 0 0,0 0 0 0 0,0 0 0 0 0,0 0 0 0 0,0-4 0 0 0,0-4 0 0 0,0-4 0 0 0,-3-9 0 0 0,-2-7 0 0 0,0-6 0 0 0,1-5 0 0 0,1 2 0 0 0,1 3 0 0 0,2 4 0 0 0,-1 7 0 0 0,1 4 0 0 0,0 5 0 0 0,1 6 0 0 0,-1 3 0 0 0,0-1 0 0 0,0-2 0 0 0,0 0 0 0 0,0-3 0 0 0,0-5 0 0 0,0-4 0 0 0,0-3 0 0 0,0-3 0 0 0,0-5 0 0 0,0 2 0 0 0,0 6 0 0 0,0 8 0 0 0,0 7 0 0 0,0 7 0 0 0,0 4 0 0 0,0-2 0 0 0,-3-5 0 0 0,-2-5 0 0 0,1-5 0 0 0,0 1 0 0 0,2-2 0 0 0,0 3 0 0 0,1 2 0 0 0,1 4 0 0 0,0 2 0 0 0,0 2 0 0 0,0-2 0 0 0,1 0 0 0 0,-1 0 0 0 0,0-3 0 0 0,0 1 0 0 0,0-3 0 0 0,0 0 0 0 0,0 2 0 0 0,0 2 0 0 0,0 3 0 0 0,0 5 0 0 0,0 0 0 0 0,0 1 0 0 0,0 1 0 0 0,0 1 0 0 0,0 2 0 0 0,0 0 0 0 0,0 2 0 0 0,0 0 0 0 0,0-2 0 0 0,0-2 0 0 0,0-1 0 0 0,0-3 0 0 0,0-1 0 0 0,0 1 0 0 0,0 1 0 0 0,0 3 0 0 0,0 1 0 0 0,0 2 0 0 0,0 0 0 0 0,0 7 0 0 0,0 6 0 0 0,0 7 0 0 0,0 5 0 0 0,0 3 0 0 0,0 7 0 0 0,0 5 0 0 0,0 4 0 0 0,0 8 0 0 0,0 8 0 0 0,0 2 0 0 0,0-1 0 0 0,0-2 0 0 0,0-6 0 0 0,0-6 0 0 0,3-7 0 0 0,2 0 0 0 0,-1 1 0 0 0,0-1 0 0 0,2-2 0 0 0,0 1 0 0 0,-1 3 0 0 0,-1 2 0 0 0,-2 0 0 0 0,0 1 0 0 0,-2 1 0 0 0,0-1 0 0 0,0-4 0 0 0,0-3 0 0 0,0-3 0 0 0,0-2 0 0 0,-1-1 0 0 0,1-1 0 0 0,0-1 0 0 0,0 1 0 0 0,0-3 0 0 0,0-1 0 0 0,0-1 0 0 0,0 1 0 0 0,0 2 0 0 0,0-2 0 0 0,0-1 0 0 0,0 0 0 0 0,0 1 0 0 0,0 1 0 0 0,0 0 0 0 0,0-2 0 0 0,0 0 0 0 0,0 1 0 0 0,0 2 0 0 0,0 0 0 0 0,0-1 0 0 0,0-1 0 0 0,0 0 0 0 0,0 0 0 0 0,0 0 0 0 0,0-2 0 0 0,0 1 0 0 0,0 0 0 0 0,0 2 0 0 0,0 2 0 0 0,0 0 0 0 0,0 0 0 0 0,0 2 0 0 0,0-1 0 0 0,0 0 0 0 0,0-1 0 0 0,0-3 0 0 0,2-2 0 0 0,2-1 0 0 0,0 3 0 0 0,4 6 0 0 0,-1 3 0 0 0,0 0 0 0 0,-3 0 0 0 0,-1 2 0 0 0,3 8 0 0 0,0 5 0 0 0,-1-1 0 0 0,-2-4 0 0 0,0-4 0 0 0,-2-6 0 0 0,0-5 0 0 0,-1 0 0 0 0,0 4 0 0 0,0 5 0 0 0,-1 1 0 0 0,1-2 0 0 0,0-1 0 0 0,0-5 0 0 0,0-3 0 0 0,0-2 0 0 0,3-1 0 0 0,2 1 0 0 0,3 1 0 0 0,0 0 0 0 0,-2 2 0 0 0,-1-1 0 0 0,-1 1 0 0 0,-2 0 0 0 0,-1 8 0 0 0,-1 6 0 0 0,0 0 0 0 0,-1-2 0 0 0,1-3 0 0 0,0-3 0 0 0,-1-3 0 0 0,-2 6 0 0 0,-8 29 0 0 0,-2 14 0 0 0,1 3 0 0 0,3-9 0 0 0,3-12 0 0 0,3-12 0 0 0,1-9 0 0 0,1-7 0 0 0,1-5 0 0 0,1 1 0 0 0,-1 4 0 0 0,1 4 0 0 0,-1 1 0 0 0,1-2 0 0 0,-1-3 0 0 0,0-1 0 0 0,0-8 0 0 0,0-8 0 0 0,0-8 0 0 0,0-9 0 0 0,3-6 0 0 0,5-4 0 0 0,1-3 0 0 0,-1 0 0 0 0,1-1 0 0 0,0 0 0 0 0,1 1 0 0 0,3 0 0 0 0,-2 0 0 0 0,2 1 0 0 0,1 0 0 0 0,3-1 0 0 0,-3 1 0 0 0,1 0 0 0 0,-3 0 0 0 0,0 0 0 0 0,1 4 0 0 0,3 0 0 0 0,-1 4 0 0 0,0 3 0 0 0,0 4 0 0 0,1 2 0 0 0,1 2 0 0 0,2 1 0 0 0,0 1 0 0 0,-1-1 0 0 0,-2 1 0 0 0,0 0 0 0 0,0-1 0 0 0,2 0 0 0 0,0 0 0 0 0,1 0 0 0 0,1 0 0 0 0,0 0 0 0 0,-2 0 0 0 0,-2 0 0 0 0,0 0 0 0 0,-6 0 0 0 0,-9 0 0 0 0,-7 0 0 0 0,-7 0 0 0 0,-4 0 0 0 0,-3 0 0 0 0,-1 0 0 0 0,0 0 0 0 0,-1 0 0 0 0,0 0 0 0 0,1 0 0 0 0,1 0 0 0 0,-1 0 0 0 0,1 4 0 0 0,0 4 0 0 0,0 1 0 0 0,0-2 0 0 0,0 3 0 0 0,0-2 0 0 0,0-1 0 0 0,0-2 0 0 0,-1-3 0 0 0,1 0 0 0 0,0-2 0 0 0,0 4 0 0 0,0 0 0 0 0,0 0 0 0 0,3 2 0 0 0,5 5 0 0 0,1-1 0 0 0,2 2 0 0 0,1 0 0 0 0,0 1 0 0 0,2-2 0 0 0,1 1 0 0 0,4-3 0 0 0,4-3 0 0 0,4-2 0 0 0,5-1 0 0 0,3-3 0 0 0,3 1 0 0 0,2-5 0 0 0,1-1 0 0 0,0 0 0 0 0,0 1 0 0 0,0 1 0 0 0,-1 1 0 0 0,1 2 0 0 0,-1-1 0 0 0,0 1 0 0 0,0 0 0 0 0,0 1 0 0 0,1-5 0 0 0,-1 0 0 0 0,0 0 0 0 0,0 0 0 0 0,0 2 0 0 0,0 0 0 0 0,0 2 0 0 0,0-1 0 0 0,0 1 0 0 0,0 0 0 0 0,0 0 0 0 0,1-3 0 0 0,-1-1 0 0 0,0 0 0 0 0,0 0 0 0 0,0 2 0 0 0,0-3 0 0 0,-7-1 0 0 0,-8 2 0 0 0,-13 0 0 0 0,-8 2 0 0 0,-9 1 0 0 0,-6 0 0 0 0,-9 4 0 0 0,-4 2 0 0 0,-6 0 0 0 0,-4-1 0 0 0,-4-1 0 0 0,2-1 0 0 0,3-1 0 0 0,7-1 0 0 0,8 0 0 0 0,7 0 0 0 0,6 0 0 0 0,3-1 0 0 0,2 1 0 0 0,1 0 0 0 0,1 0 0 0 0,-1 0 0 0 0,0-3 0 0 0,0-2 0 0 0,-1 1 0 0 0,0-3 0 0 0,4-4 0 0 0,0 1 0 0 0,4-2 0 0 0,3-2 0 0 0,3-3 0 0 0,5 3 0 0 0,4 2 0 0 0,5 5 0 0 0,5 6 0 0 0,3 6 0 0 0,2 7 0 0 0,2 4 0 0 0,1-1 0 0 0,0 1 0 0 0,3 1 0 0 0,5 1 0 0 0,1-2 0 0 0,1-5 0 0 0,4-3 0 0 0,1-4 0 0 0,2-2 0 0 0,-1-1 0 0 0,-2-2 0 0 0,-2 1 0 0 0,0-1 0 0 0,-3 0 0 0 0,-2 1 0 0 0,-3-1 0 0 0,-3 1 0 0 0,0 0 0 0 0,-2 0 0 0 0,0 0 0 0 0,-1 0 0 0 0,1 0 0 0 0,-1-3 0 0 0,1-5 0 0 0,0-5 0 0 0,0-2 0 0 0,-3-2 0 0 0,-5 1 0 0 0,-4 0 0 0 0,-2 2 0 0 0,-1 4 0 0 0,4 0 0 0 0,0 2 0 0 0,2 2 0 0 0,1-1 0 0 0,3-3 0 0 0,2 0 0 0 0,0 2 0 0 0,-2 3 0 0 0,1 1 0 0 0,0 2 0 0 0,2 1 0 0 0,-1 1 0 0 0,-2 1 0 0 0,0-1 0 0 0,2 0 0 0 0,-2 1 0 0 0,-1-1 0 0 0,-1 0 0 0 0,-1 0 0 0 0,1 0 0 0 0,1 0 0 0 0,2 0 0 0 0,2 0 0 0 0,1 0 0 0 0,1 0 0 0 0,0 0 0 0 0,0 0 0 0 0,1 0 0 0 0,-1 0 0 0 0,0 0 0 0 0,1 0 0 0 0,-1 0 0 0 0,0 0 0 0 0,0 0 0 0 0,0 0 0 0 0,-1 0 0 0 0,-3 0 0 0 0,-1 0 0 0 0,2 0 0 0 0,0 0 0 0 0,1 0 0 0 0,-1 0 0 0 0,-1 0 0 0 0,-1 0 0 0 0,1 0 0 0 0,2 0 0 0 0,0 0 0 0 0,1 0 0 0 0,1 0 0 0 0,0 0 0 0 0,0 0 0 0 0,0 0 0 0 0,1 0 0 0 0,-1 0 0 0 0,0 0 0 0 0,-1 0 0 0 0,-3 0 0 0 0,-2 0 0 0 0,-2 0 0 0 0,-3 4 0 0 0,-3 4 0 0 0,-2 4 0 0 0,-2 4 0 0 0,-5-1 0 0 0,-5-4 0 0 0,-5-2 0 0 0,-7-1 0 0 0,-7 0 0 0 0,-9-3 0 0 0,-6-2 0 0 0,-6-1 0 0 0,-2-1 0 0 0,0-1 0 0 0,3 0 0 0 0,5 0 0 0 0,7 0 0 0 0,5-1 0 0 0,5 1 0 0 0,3 0 0 0 0,2 0 0 0 0,1 0 0 0 0,0 0 0 0 0,0 0 0 0 0,0 0 0 0 0,0 0 0 0 0,-1 0 0 0 0,0 0 0 0 0,0 0 0 0 0,0 0 0 0 0,0 0 0 0 0,0 0 0 0 0,0 0 0 0 0,-1 0 0 0 0,1 0 0 0 0,0 0 0 0 0,0 0 0 0 0,0 0 0 0 0,0 0 0 0 0,0 0 0 0 0,0 0 0 0 0,-1 0 0 0 0,1 0 0 0 0,0 0 0 0 0,0 0 0 0 0,0 0 0 0 0,0 0 0 0 0,0 0 0 0 0,0 0 0 0 0,0 0 0 0 0,0 0 0 0 0,-1 3 0 0 0,1 2 0 0 0,2-1 0 0 0,2 0 0 0 0,0-2 0 0 0,0 0 0 0 0,6-2 0 0 0,7 1 0 0 0,9-1 0 0 0,10 0 0 0 0,8-1 0 0 0,5 1 0 0 0,3 0 0 0 0,0 0 0 0 0,-2 0 0 0 0,-3 0 0 0 0,-2 0 0 0 0,-2 0 0 0 0,-2 0 0 0 0,-1 0 0 0 0,0 0 0 0 0,-1 0 0 0 0,1 0 0 0 0,0 0 0 0 0,0 0 0 0 0,-1 0 0 0 0,1 0 0 0 0,0 0 0 0 0,1 0 0 0 0,-1 0 0 0 0,0-4 0 0 0,0 0 0 0 0,0 0 0 0 0,0-3 0 0 0,0 0 0 0 0,0 1 0 0 0,1 1 0 0 0,-1 3 0 0 0,0 0 0 0 0,0 1 0 0 0,0 1 0 0 0,0-3 0 0 0,0-1 0 0 0,0 0 0 0 0,0 0 0 0 0,0 2 0 0 0,1 1 0 0 0,-1 0 0 0 0,0 1 0 0 0,0-4 0 0 0,0-4 0 0 0,0 0 0 0 0,0 0 0 0 0,0 2 0 0 0,0 2 0 0 0,1 2 0 0 0,-1 1 0 0 0,0 1 0 0 0,0 0 0 0 0,0 0 0 0 0,0 0 0 0 0,0 1 0 0 0,0-1 0 0 0,0 0 0 0 0,1 0 0 0 0,-1 0 0 0 0,0 0 0 0 0,0 0 0 0 0,0 0 0 0 0,0 0 0 0 0,0 0 0 0 0,0 0 0 0 0,0 0 0 0 0,0 0 0 0 0,1 0 0 0 0,-1 0 0 0 0,0 0 0 0 0,0 0 0 0 0,0 0 0 0 0,0 4 0 0 0,0 0 0 0 0,0 1 0 0 0,4-2 0 0 0,0 0 0 0 0,1-2 0 0 0,-1 0 0 0 0,-2-1 0 0 0,0 0 0 0 0,-1 0 0 0 0,-1 0 0 0 0,0 0 0 0 0,0 0 0 0 0,0 0 0 0 0,0-1 0 0 0,0 1 0 0 0,0 0 0 0 0,0 0 0 0 0,0 0 0 0 0,0 0 0 0 0,0 0 0 0 0,0 0 0 0 0,1 4 0 0 0,-1 0 0 0 0,0 1 0 0 0,0-2 0 0 0,0 0 0 0 0,0-2 0 0 0,0 0 0 0 0,0-1 0 0 0,0 0 0 0 0,-1 0 0 0 0,-3 0 0 0 0,0 0 0 0 0,0 0 0 0 0,-1 0 0 0 0,-1 0 0 0 0,-1 0 0 0 0,-1-1 0 0 0,0 1 0 0 0,2 1 0 0 0,3-1 0 0 0,-1 0 0 0 0,-2 0 0 0 0,2 0 0 0 0,0 0 0 0 0,1 0 0 0 0,2 0 0 0 0,0 3 0 0 0,1 2 0 0 0,0-1 0 0 0,0-1 0 0 0,1 0 0 0 0,-1-2 0 0 0,0 0 0 0 0,1 0 0 0 0,-1-1 0 0 0,3-1 0 0 0,2 1 0 0 0,-1 0 0 0 0,0 0 0 0 0,-1 0 0 0 0,-2 0 0 0 0,0 0 0 0 0,0 0 0 0 0,-3 0 0 0 0,-2 0 0 0 0,-1 0 0 0 0,1 0 0 0 0,1 0 0 0 0,1 0 0 0 0,1 0 0 0 0,1 0 0 0 0,0 0 0 0 0,0 0 0 0 0,0 0 0 0 0,0 0 0 0 0,1 0 0 0 0,-1 0 0 0 0,0 0 0 0 0,-3-4 0 0 0,-2 0 0 0 0,1-4 0 0 0,-1 0 0 0 0,-1 1 0 0 0,-2 2 0 0 0,0 2 0 0 0,-7 1 0 0 0,-7 1 0 0 0,-10 1 0 0 0,-10-3 0 0 0,-7-5 0 0 0,-12-4 0 0 0,-8-5 0 0 0,-8-2 0 0 0,-5 2 0 0 0,-2 3 0 0 0,3 5 0 0 0,5 3 0 0 0,5 3 0 0 0,4 2 0 0 0,8 2 0 0 0,6-1 0 0 0,5 1 0 0 0,5 0 0 0 0,2-1 0 0 0,1 1 0 0 0,1-1 0 0 0,1 0 0 0 0,-1 0 0 0 0,-1 0 0 0 0,1 0 0 0 0,-1 0 0 0 0,0 0 0 0 0,0 0 0 0 0,0 0 0 0 0,0 0 0 0 0,1 0 0 0 0,3 0 0 0 0,0 0 0 0 0,0 0 0 0 0,-1 0 0 0 0,-1 0 0 0 0,-1 0 0 0 0,-1 0 0 0 0,1 4 0 0 0,-2 0 0 0 0,1 0 0 0 0,0 3 0 0 0,0 0 0 0 0,-1 3 0 0 0,1-1 0 0 0,0-2 0 0 0,0-2 0 0 0,0-2 0 0 0,0 2 0 0 0,-1 0 0 0 0,1 0 0 0 0,0-2 0 0 0,0-1 0 0 0,0-1 0 0 0,0 3 0 0 0,0 1 0 0 0,-4 2 0 0 0,0 1 0 0 0,-1-1 0 0 0,2-3 0 0 0,0 0 0 0 0,1-3 0 0 0,1 0 0 0 0,1-1 0 0 0,0 0 0 0 0,0 0 0 0 0,0-1 0 0 0,2 1 0 0 0,2 0 0 0 0,0 0 0 0 0,0 0 0 0 0,-1 0 0 0 0,-1 0 0 0 0,-1 0 0 0 0,0 0 0 0 0,-1 0 0 0 0,-1 0 0 0 0,1 0 0 0 0,0 0 0 0 0,0 0 0 0 0,-1 0 0 0 0,1 0 0 0 0,0 0 0 0 0,0 0 0 0 0,0 0 0 0 0,0 0 0 0 0,0 0 0 0 0,-4 0 0 0 0,-1 0 0 0 0,1 0 0 0 0,0 0 0 0 0,2 0 0 0 0,0 0 0 0 0,1 0 0 0 0,1 0 0 0 0,0 0 0 0 0,0 0 0 0 0,0 0 0 0 0,0 0 0 0 0,0 0 0 0 0,0 0 0 0 0,0 0 0 0 0,0 0 0 0 0,0 0 0 0 0,0 0 0 0 0,-1 0 0 0 0,1 0 0 0 0,0 0 0 0 0,0 0 0 0 0,0 0 0 0 0,0 0 0 0 0,0 0 0 0 0,0 0 0 0 0,0 0 0 0 0,-1 0 0 0 0,1 0 0 0 0,4 3 0 0 0,7 2 0 0 0,9-1 0 0 0,8 0 0 0 0,6-2 0 0 0,8 0 0 0 0,6-5 0 0 0,6-1 0 0 0,8-4 0 0 0,4-1 0 0 0,2 1 0 0 0,-2 2 0 0 0,-1 3 0 0 0,-5-3 0 0 0,-5 1 0 0 0,-3 0 0 0 0,-3 2 0 0 0,-3-3 0 0 0,-2 0 0 0 0,-2-2 0 0 0,-2 0 0 0 0,0 1 0 0 0,0 3 0 0 0,-1 0 0 0 0,1 3 0 0 0,-1 0 0 0 0,1 1 0 0 0,0 0 0 0 0,0 1 0 0 0,0-1 0 0 0,1 0 0 0 0,-1-3 0 0 0,0-1 0 0 0,0-1 0 0 0,0-2 0 0 0,0-3 0 0 0,4-4 0 0 0,8-3 0 0 0,5 2 0 0 0,4-1 0 0 0,6 0 0 0 0,2 1 0 0 0,0 4 0 0 0,-3 4 0 0 0,-1 3 0 0 0,-2 2 0 0 0,3 1 0 0 0,-1 1 0 0 0,4-3 0 0 0,0-1 0 0 0,-1 0 0 0 0,-2 1 0 0 0,-2 1 0 0 0,-5 0 0 0 0,-6 1 0 0 0,-5 1 0 0 0,-4 0 0 0 0,-2 0 0 0 0,-2 0 0 0 0,-1 0 0 0 0,0 1 0 0 0,0-1 0 0 0,0 0 0 0 0,1 0 0 0 0,0 0 0 0 0,-1 0 0 0 0,2 0 0 0 0,-1 0 0 0 0,0 0 0 0 0,0 0 0 0 0,0 0 0 0 0,0 0 0 0 0,0 0 0 0 0,0 0 0 0 0,1 0 0 0 0,2 0 0 0 0,2 0 0 0 0,3 0 0 0 0,0 3 0 0 0,-1 2 0 0 0,-2-1 0 0 0,-2 3 0 0 0,3 0 0 0 0,-1-1 0 0 0,0-2 0 0 0,-2-1 0 0 0,-1-1 0 0 0,0-2 0 0 0,-2 0 0 0 0,1 0 0 0 0,-1 3 0 0 0,-1 2 0 0 0,1-1 0 0 0,0-1 0 0 0,0-1 0 0 0,0 0 0 0 0,0-1 0 0 0,0-1 0 0 0,0 0 0 0 0,1 0 0 0 0,-5 3 0 0 0,-4 5 0 0 0,-4 4 0 0 0,-7 4 0 0 0,-7-2 0 0 0,-10 2 0 0 0,-8 0 0 0 0,-7-2 0 0 0,-9-3 0 0 0,-9-4 0 0 0,-5-3 0 0 0,-6-3 0 0 0,2 0 0 0 0,3-1 0 0 0,5-1 0 0 0,3 0 0 0 0,7 1 0 0 0,6-1 0 0 0,6 1 0 0 0,4 0 0 0 0,3 0 0 0 0,2 0 0 0 0,0 0 0 0 0,0 0 0 0 0,0 0 0 0 0,0 0 0 0 0,-1 0 0 0 0,1 0 0 0 0,-1 0 0 0 0,0 0 0 0 0,-1 0 0 0 0,1 0 0 0 0,0 0 0 0 0,0 0 0 0 0,0 0 0 0 0,0 0 0 0 0,0 0 0 0 0,-1 0 0 0 0,1 0 0 0 0,0 0 0 0 0,0 0 0 0 0,0 0 0 0 0,0 0 0 0 0,0 0 0 0 0,0 0 0 0 0,0 0 0 0 0,0 0 0 0 0,-1 0 0 0 0,1 0 0 0 0,-3 3 0 0 0,-2 2 0 0 0,-3-1 0 0 0,-3-1 0 0 0,-4 0 0 0 0,-3-2 0 0 0,-1 4 0 0 0,-1 0 0 0 0,-1-1 0 0 0,0-1 0 0 0,4 0 0 0 0,1 1 0 0 0,3 2 0 0 0,4-2 0 0 0,3 0 0 0 0,3-2 0 0 0,2-1 0 0 0,1 0 0 0 0,-3 2 0 0 0,-1 2 0 0 0,-3-1 0 0 0,-4 3 0 0 0,-3 0 0 0 0,0-2 0 0 0,-1 3 0 0 0,-1-1 0 0 0,3-1 0 0 0,-1 2 0 0 0,2-1 0 0 0,0-1 0 0 0,2-2 0 0 0,3-2 0 0 0,-2-1 0 0 0,2 0 0 0 0,-2-1 0 0 0,0 0 0 0 0,3-1 0 0 0,1 1 0 0 0,2 0 0 0 0,2 0 0 0 0,0-1 0 0 0,1 1 0 0 0,0 0 0 0 0,1 0 0 0 0,-1 0 0 0 0,0 0 0 0 0,4 0 0 0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4-01-19T14:36:02.458"/>
    </inkml:context>
    <inkml:brush xml:id="br0">
      <inkml:brushProperty name="width" value="0.35" units="cm"/>
      <inkml:brushProperty name="height" value="0.35" units="cm"/>
      <inkml:brushProperty name="color" value="#E71224"/>
    </inkml:brush>
  </inkml:definitions>
  <inkml:trace contextRef="#ctx0" brushRef="#br0">10577 6953 16383 0 0,'0'4'0'0'0,"0"7"0"0"0,0 9 0 0 0,0 9 0 0 0,0 5 0 0 0,0 0 0 0 0,0-1 0 0 0,0-4 0 0 0,0-4 0 0 0,0-6 0 0 0,0 2 0 0 0,0 8 0 0 0,0 5 0 0 0,0 5 0 0 0,0-2 0 0 0,0-3 0 0 0,0-4 0 0 0,0-5 0 0 0,0-6 0 0 0,0 1 0 0 0,0 4 0 0 0,0 5 0 0 0,0 1 0 0 0,0-2 0 0 0,0-1 0 0 0,0-3 0 0 0,0-1 0 0 0,0 1 0 0 0,0 5 0 0 0,0-1 0 0 0,0 0 0 0 0,0-2 0 0 0,0-3 0 0 0,0 0 0 0 0,0-2 0 0 0,0-1 0 0 0,0 3 0 0 0,0 9 0 0 0,0 1 0 0 0,0-1 0 0 0,0-2 0 0 0,0-4 0 0 0,0-4 0 0 0,0-4 0 0 0,0-1 0 0 0,0-1 0 0 0,0 8 0 0 0,4 11 0 0 0,1 6 0 0 0,-1 0 0 0 0,0-4 0 0 0,-1-5 0 0 0,-2-4 0 0 0,0-5 0 0 0,0-5 0 0 0,-1-2 0 0 0,0-1 0 0 0,-1 1 0 0 0,1 1 0 0 0,0 2 0 0 0,0 0 0 0 0,3 0 0 0 0,2 1 0 0 0,-1 0 0 0 0,0-1 0 0 0,-2-3 0 0 0,0 0 0 0 0,2 4 0 0 0,4 9 0 0 0,2 7 0 0 0,-2 1 0 0 0,-2-3 0 0 0,-2-4 0 0 0,-2-3 0 0 0,-1-5 0 0 0,-1-4 0 0 0,0-2 0 0 0,0 0 0 0 0,-1 7 0 0 0,6 21 0 0 0,1 8 0 0 0,0 0 0 0 0,-1-6 0 0 0,-1-7 0 0 0,-2-9 0 0 0,-1-7 0 0 0,0-5 0 0 0,-1-2 0 0 0,0-1 0 0 0,-1-2 0 0 0,5 7 0 0 0,5 21 0 0 0,2 13 0 0 0,-1 1 0 0 0,-3-6 0 0 0,-1-7 0 0 0,-3-7 0 0 0,-2-7 0 0 0,-2-6 0 0 0,-3-5 0 0 0,-5 5 0 0 0,-11 21 0 0 0,-6 10 0 0 0,2-1 0 0 0,5-5 0 0 0,5-8 0 0 0,5-7 0 0 0,5-5 0 0 0,2-10 0 0 0,2-8 0 0 0,1-10 0 0 0,0-8 0 0 0,0-6 0 0 0,0-4 0 0 0,0-2 0 0 0,-1 0 0 0 0,0-1 0 0 0,0 0 0 0 0,0 0 0 0 0,0 1 0 0 0,0 1 0 0 0,0 1 0 0 0,0 3 0 0 0,4 4 0 0 0,0 2 0 0 0,0 1 0 0 0,0-1 0 0 0,-2-1 0 0 0,0 0 0 0 0,-1-1 0 0 0,-1-3 0 0 0,0-2 0 0 0,0-1 0 0 0,0-1 0 0 0,0-1 0 0 0,-1-1 0 0 0,1 1 0 0 0,0-1 0 0 0,0 1 0 0 0,0-1 0 0 0,0 1 0 0 0,0 0 0 0 0,0 0 0 0 0,0 0 0 0 0,0 0 0 0 0,0 0 0 0 0,0 0 0 0 0,0-1 0 0 0,0 1 0 0 0,0-3 0 0 0,4-5 0 0 0,0-5 0 0 0,1 1 0 0 0,-2-2 0 0 0,0-2 0 0 0,-2-1 0 0 0,0 2 0 0 0,-1 3 0 0 0,0 5 0 0 0,0 2 0 0 0,0 3 0 0 0,0 1 0 0 0,0-2 0 0 0,-1-1 0 0 0,1 0 0 0 0,0 1 0 0 0,0 1 0 0 0,0 1 0 0 0,0 0 0 0 0,0 1 0 0 0,0 0 0 0 0,0 1 0 0 0,0 3 0 0 0,0 1 0 0 0,-3-1 0 0 0,-2-1 0 0 0,1-1 0 0 0,-3-1 0 0 0,0-1 0 0 0,1 0 0 0 0,2 0 0 0 0,1 2 0 0 0,2 1 0 0 0,-2 3 0 0 0,-1 2 0 0 0,0-1 0 0 0,-3-1 0 0 0,0-2 0 0 0,0-2 0 0 0,0-4 0 0 0,-1-2 0 0 0,2 0 0 0 0,2 0 0 0 0,-2 1 0 0 0,0 1 0 0 0,1 1 0 0 0,2 0 0 0 0,0 4 0 0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4-01-19T14:36:02.459"/>
    </inkml:context>
    <inkml:brush xml:id="br0">
      <inkml:brushProperty name="width" value="0.35" units="cm"/>
      <inkml:brushProperty name="height" value="0.35" units="cm"/>
      <inkml:brushProperty name="color" value="#E71224"/>
    </inkml:brush>
  </inkml:definitions>
  <inkml:trace contextRef="#ctx0" brushRef="#br0">10669 9901 16383 0 0,'4'3'0'0'0,"4"2"0"0"0,9 8 0 0 0,5 0 0 0 0,3-1 0 0 0,-1 1 0 0 0,1-1 0 0 0,3 0 0 0 0,1-2 0 0 0,-1-1 0 0 0,-2-4 0 0 0,-1-2 0 0 0,-2-1 0 0 0,-8-2 0 0 0,-14 0 0 0 0,-15-1 0 0 0,-18 1 0 0 0,-10-1 0 0 0,-10 1 0 0 0,0 0 0 0 0,2 0 0 0 0,0 0 0 0 0,7-1 0 0 0,13 2 0 0 0,16-1 0 0 0,17 0 0 0 0,17 3 0 0 0,8 3 0 0 0,7-2 0 0 0,2 0 0 0 0,-3-1 0 0 0,-2-1 0 0 0,0-1 0 0 0,-2-1 0 0 0,-2 0 0 0 0,-2 0 0 0 0,2 0 0 0 0,0 0 0 0 0,-1-1 0 0 0,-2 1 0 0 0,3 0 0 0 0,0 0 0 0 0,-1 0 0 0 0,-2 0 0 0 0,3 0 0 0 0,5 0 0 0 0,-1 0 0 0 0,7 0 0 0 0,1 0 0 0 0,9 0 0 0 0,4 0 0 0 0,5 0 0 0 0,1 0 0 0 0,-3 0 0 0 0,-7 0 0 0 0,-8 0 0 0 0,-7 0 0 0 0,-2 0 0 0 0,-3 0 0 0 0,-2 0 0 0 0,-2 0 0 0 0,2 0 0 0 0,0 0 0 0 0,-1 0 0 0 0,7 0 0 0 0,2 0 0 0 0,-1 0 0 0 0,-4 0 0 0 0,2 0 0 0 0,3 0 0 0 0,-2 0 0 0 0,3 0 0 0 0,1 0 0 0 0,-1 0 0 0 0,1 0 0 0 0,-2 0 0 0 0,-3 0 0 0 0,-4 0 0 0 0,1 0 0 0 0,0 0 0 0 0,-2 0 0 0 0,-2 0 0 0 0,3 0 0 0 0,1 0 0 0 0,-2 0 0 0 0,-2 0 0 0 0,4 0 0 0 0,-1 0 0 0 0,3 0 0 0 0,9 0 0 0 0,0 0 0 0 0,-3 0 0 0 0,1 0 0 0 0,-3 0 0 0 0,-4 0 0 0 0,-3 0 0 0 0,1 0 0 0 0,-1 0 0 0 0,-2 0 0 0 0,-1 0 0 0 0,3 0 0 0 0,4 0 0 0 0,8 0 0 0 0,6 0 0 0 0,-2 0 0 0 0,-1 0 0 0 0,5-4 0 0 0,5-1 0 0 0,-3 0 0 0 0,-2-3 0 0 0,-5-4 0 0 0,-7 1 0 0 0,-5 1 0 0 0,-5 3 0 0 0,1 2 0 0 0,-1 3 0 0 0,0-3 0 0 0,-2 0 0 0 0,2 1 0 0 0,6-4 0 0 0,-1 1 0 0 0,4 1 0 0 0,-2-2 0 0 0,-2 0 0 0 0,-3 1 0 0 0,2 3 0 0 0,-9 1 0 0 0,-15 1 0 0 0,-13-2 0 0 0,-8-5 0 0 0,-13 0 0 0 0,-6 0 0 0 0,-1 3 0 0 0,3 2 0 0 0,-2 2 0 0 0,1 1 0 0 0,4 0 0 0 0,-3 5 0 0 0,2 2 0 0 0,2 3 0 0 0,2 0 0 0 0,1-1 0 0 0,-2-3 0 0 0,0-1 0 0 0,0-2 0 0 0,-6-1 0 0 0,-2-1 0 0 0,1 0 0 0 0,3 3 0 0 0,-5 2 0 0 0,-4-1 0 0 0,-7 0 0 0 0,-12-1 0 0 0,-4-2 0 0 0,6 0 0 0 0,4-1 0 0 0,8 0 0 0 0,8 0 0 0 0,6 0 0 0 0,1 0 0 0 0,2 0 0 0 0,1-4 0 0 0,-5-1 0 0 0,-2 0 0 0 0,1 1 0 0 0,-1-2 0 0 0,1-5 0 0 0,3 0 0 0 0,3 2 0 0 0,1-1 0 0 0,-1 0 0 0 0,-1 3 0 0 0,-11 2 0 0 0,-21-2 0 0 0,-11 0 0 0 0,-15-3 0 0 0,-9 0 0 0 0,-5-6 0 0 0,7-1 0 0 0,7 3 0 0 0,3 4 0 0 0,6 3 0 0 0,2-1 0 0 0,-4 1 0 0 0,0-2 0 0 0,6-1 0 0 0,11 3 0 0 0,13 2 0 0 0,11 2 0 0 0,4 1 0 0 0,5 1 0 0 0,4 1 0 0 0,2 1 0 0 0,1 3 0 0 0,1 5 0 0 0,1 1 0 0 0,-1 2 0 0 0,-4 3 0 0 0,-1-1 0 0 0,-4 1 0 0 0,0 2 0 0 0,1 1 0 0 0,1-2 0 0 0,-1-1 0 0 0,1-2 0 0 0,1 0 0 0 0,1-2 0 0 0,2-3 0 0 0,1-2 0 0 0,1-3 0 0 0,-4-2 0 0 0,0 3 0 0 0,7 0 0 0 0,19 1 0 0 0,14-2 0 0 0,19-1 0 0 0,13 0 0 0 0,11-2 0 0 0,2 0 0 0 0,-5 0 0 0 0,-3 0 0 0 0,-7 0 0 0 0,-8 0 0 0 0,-6 0 0 0 0,0 0 0 0 0,2 0 0 0 0,0 0 0 0 0,1-1 0 0 0,0 1 0 0 0,-3 1 0 0 0,-3-1 0 0 0,6 0 0 0 0,2 0 0 0 0,-3 0 0 0 0,1 0 0 0 0,3 0 0 0 0,7 0 0 0 0,4-4 0 0 0,5-1 0 0 0,-2 0 0 0 0,-1-3 0 0 0,-7-4 0 0 0,-5 1 0 0 0,-6 1 0 0 0,-5 3 0 0 0,-3 2 0 0 0,7-1 0 0 0,1 0 0 0 0,0 0 0 0 0,1 3 0 0 0,0-3 0 0 0,-2-1 0 0 0,6 2 0 0 0,-1 1 0 0 0,-1-2 0 0 0,-3-1 0 0 0,0 2 0 0 0,3-6 0 0 0,0-2 0 0 0,1 2 0 0 0,2-1 0 0 0,-1 1 0 0 0,4-1 0 0 0,-1 2 0 0 0,-3 2 0 0 0,-1 3 0 0 0,-3 2 0 0 0,-2 1 0 0 0,-4 2 0 0 0,-2 4 0 0 0,3 5 0 0 0,0 1 0 0 0,-1-1 0 0 0,3-2 0 0 0,4 2 0 0 0,0-2 0 0 0,2-1 0 0 0,-1 2 0 0 0,-3 0 0 0 0,-2-2 0 0 0,-4 2 0 0 0,-1 0 0 0 0,-2-2 0 0 0,0-2 0 0 0,-1-1 0 0 0,8-2 0 0 0,3 0 0 0 0,-1-1 0 0 0,3 0 0 0 0,-2-1 0 0 0,-2 1 0 0 0,-3 0 0 0 0,2 0 0 0 0,-1-1 0 0 0,0 1 0 0 0,6 0 0 0 0,1 0 0 0 0,-2 0 0 0 0,-2 0 0 0 0,0 0 0 0 0,0 0 0 0 0,-3 0 0 0 0,-2 0 0 0 0,2 0 0 0 0,4-3 0 0 0,0-3 0 0 0,6 2 0 0 0,5 0 0 0 0,2 1 0 0 0,2-6 0 0 0,-5-2 0 0 0,-1 1 0 0 0,4 3 0 0 0,7 1 0 0 0,1 3 0 0 0,-4 5 0 0 0,-14 7 0 0 0,-16 0 0 0 0,-16 0 0 0 0,-12-2 0 0 0,-12 2 0 0 0,-6-1 0 0 0,-2-2 0 0 0,-4-2 0 0 0,-8 3 0 0 0,-1 4 0 0 0,3-1 0 0 0,1-1 0 0 0,-2-3 0 0 0,3-2 0 0 0,-4-1 0 0 0,-3-2 0 0 0,-5-1 0 0 0,-3 0 0 0 0,0-1 0 0 0,6 1 0 0 0,6-1 0 0 0,-1 1 0 0 0,2 0 0 0 0,4-4 0 0 0,4-1 0 0 0,0-4 0 0 0,2 0 0 0 0,1 2 0 0 0,-1-3 0 0 0,-4 1 0 0 0,0 3 0 0 0,-2-3 0 0 0,-3-3 0 0 0,-2 1 0 0 0,-2-2 0 0 0,2 1 0 0 0,4 3 0 0 0,5 3 0 0 0,0 2 0 0 0,1 2 0 0 0,3 2 0 0 0,2 0 0 0 0,-3 4 0 0 0,0 2 0 0 0,2 3 0 0 0,0 0 0 0 0,-6 3 0 0 0,-6 2 0 0 0,-3 0 0 0 0,1-3 0 0 0,0 4 0 0 0,-4 0 0 0 0,1-2 0 0 0,4-1 0 0 0,2-1 0 0 0,2-3 0 0 0,-8-3 0 0 0,-5-2 0 0 0,3-2 0 0 0,-4 3 0 0 0,-1 1 0 0 0,1 0 0 0 0,4-2 0 0 0,7 0 0 0 0,6-2 0 0 0,-4 0 0 0 0,-3-1 0 0 0,-7 0 0 0 0,1 0 0 0 0,4 0 0 0 0,-2-1 0 0 0,3 1 0 0 0,-5 0 0 0 0,3 0 0 0 0,4 0 0 0 0,6 0 0 0 0,-1 0 0 0 0,-1 0 0 0 0,2 0 0 0 0,-3 0 0 0 0,-2 0 0 0 0,2 0 0 0 0,-1 0 0 0 0,1 0 0 0 0,4 0 0 0 0,3 0 0 0 0,-1 0 0 0 0,0 0 0 0 0,2 0 0 0 0,1 0 0 0 0,-2 0 0 0 0,0 0 0 0 0,1 0 0 0 0,1 0 0 0 0,-1 0 0 0 0,-1 0 0 0 0,1 0 0 0 0,-3 0 0 0 0,-3 0 0 0 0,0 0 0 0 0,1-4 0 0 0,7-4 0 0 0,7-6 0 0 0,7-3 0 0 0,6-6 0 0 0,3-3 0 0 0,2-5 0 0 0,1-5 0 0 0,-4 0 0 0 0,0-1 0 0 0,-9-3 0 0 0,-1 3 0 0 0,1 2 0 0 0,2 5 0 0 0,4 0 0 0 0,2 1 0 0 0,2 2 0 0 0,1 1 0 0 0,1-1 0 0 0,1-5 0 0 0,-1 1 0 0 0,1-4 0 0 0,-1-2 0 0 0,0 1 0 0 0,1-5 0 0 0,-1-4 0 0 0,0-1 0 0 0,0 3 0 0 0,0 5 0 0 0,0 6 0 0 0,0 1 0 0 0,0 1 0 0 0,3 3 0 0 0,6 2 0 0 0,0-2 0 0 0,0 0 0 0 0,1 1 0 0 0,7-3 0 0 0,0 0 0 0 0,-3-3 0 0 0,-3 1 0 0 0,-4-2 0 0 0,-3 1 0 0 0,-3-2 0 0 0,0-3 0 0 0,-2 1 0 0 0,1 0 0 0 0,-1-3 0 0 0,0-2 0 0 0,1 3 0 0 0,0 0 0 0 0,-1-2 0 0 0,1 3 0 0 0,0 0 0 0 0,0 2 0 0 0,0 4 0 0 0,4 3 0 0 0,1-1 0 0 0,0 1 0 0 0,-5-2 0 0 0,-2-4 0 0 0,-1 1 0 0 0,0 3 0 0 0,1 1 0 0 0,0 0 0 0 0,-3 0 0 0 0,0 1 0 0 0,0 2 0 0 0,-3 2 0 0 0,1 1 0 0 0,0 0 0 0 0,3 2 0 0 0,1-1 0 0 0,1-3 0 0 0,1-2 0 0 0,1 1 0 0 0,1 1 0 0 0,-1-3 0 0 0,0 0 0 0 0,0 1 0 0 0,1 1 0 0 0,-1-1 0 0 0,0-1 0 0 0,0 1 0 0 0,0 2 0 0 0,0-3 0 0 0,8-4 0 0 0,2-1 0 0 0,0-1 0 0 0,-2 0 0 0 0,-2 4 0 0 0,-3 2 0 0 0,-1-1 0 0 0,-1 1 0 0 0,-5 2 0 0 0,-1 8 0 0 0,-4 15 0 0 0,0 16 0 0 0,1 14 0 0 0,2 5 0 0 0,2 10 0 0 0,2 0 0 0 0,-3 6 0 0 0,0 3 0 0 0,0-5 0 0 0,1-2 0 0 0,-6 0 0 0 0,-2-5 0 0 0,2 3 0 0 0,1-2 0 0 0,4-5 0 0 0,1 1 0 0 0,3-4 0 0 0,0-3 0 0 0,1-2 0 0 0,1 1 0 0 0,-1 0 0 0 0,1-2 0 0 0,-1 0 0 0 0,0 1 0 0 0,0 1 0 0 0,1-2 0 0 0,2 0 0 0 0,2 1 0 0 0,0 1 0 0 0,-2 2 0 0 0,0 4 0 0 0,2 0 0 0 0,1-3 0 0 0,3-2 0 0 0,0 1 0 0 0,-2-2 0 0 0,6 4 0 0 0,0 2 0 0 0,-2 0 0 0 0,2-3 0 0 0,-3-2 0 0 0,-2 1 0 0 0,-3-1 0 0 0,-2-1 0 0 0,-1-3 0 0 0,-2 3 0 0 0,0-1 0 0 0,0 0 0 0 0,-1-2 0 0 0,1 3 0 0 0,-1 0 0 0 0,1-1 0 0 0,0-1 0 0 0,0 2 0 0 0,0 1 0 0 0,0-1 0 0 0,0-2 0 0 0,0 2 0 0 0,0 5 0 0 0,0-1 0 0 0,0 3 0 0 0,0-1 0 0 0,0-3 0 0 0,0-3 0 0 0,0 2 0 0 0,0-1 0 0 0,0-1 0 0 0,0-3 0 0 0,0 3 0 0 0,0 0 0 0 0,0-1 0 0 0,0-2 0 0 0,0 2 0 0 0,0 1 0 0 0,0-2 0 0 0,0 0 0 0 0,0 2 0 0 0,0 0 0 0 0,0-1 0 0 0,0 6 0 0 0,-4 1 0 0 0,-1-1 0 0 0,0-3 0 0 0,-2 1 0 0 0,-1-1 0 0 0,2-3 0 0 0,1-1 0 0 0,2 2 0 0 0,1-1 0 0 0,2-1 0 0 0,0-1 0 0 0,0 3 0 0 0,0-4 0 0 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4-01-19T14:36:02.460"/>
    </inkml:context>
    <inkml:brush xml:id="br0">
      <inkml:brushProperty name="width" value="0.35" units="cm"/>
      <inkml:brushProperty name="height" value="0.35" units="cm"/>
      <inkml:brushProperty name="color" value="#E71224"/>
    </inkml:brush>
  </inkml:definitions>
  <inkml:trace contextRef="#ctx0" brushRef="#br0">13057 8669 16383 0 0,'0'4'0'0'0,"0"4"0"0"0,1 9 0 0 0,-1 6 0 0 0,0 2 0 0 0,0 0 0 0 0,0 4 0 0 0,-4 1 0 0 0,-1-2 0 0 0,-4 2 0 0 0,1 0 0 0 0,0-1 0 0 0,3-3 0 0 0,1-1 0 0 0,2 2 0 0 0,1 0 0 0 0,1-1 0 0 0,0-1 0 0 0,0 2 0 0 0,1 1 0 0 0,-1-1 0 0 0,0-2 0 0 0,1 3 0 0 0,-1 0 0 0 0,0-1 0 0 0,0-1 0 0 0,0 2 0 0 0,3 0 0 0 0,2-1 0 0 0,0-1 0 0 0,3 2 0 0 0,-1 0 0 0 0,0-1 0 0 0,-2-2 0 0 0,-2 3 0 0 0,-2 0 0 0 0,4-1 0 0 0,0-1 0 0 0,-1 1 0 0 0,0 1 0 0 0,-2 0 0 0 0,0-3 0 0 0,2 7 0 0 0,2 1 0 0 0,-2-1 0 0 0,0 1 0 0 0,-2-1 0 0 0,0-2 0 0 0,-1-3 0 0 0,-1 1 0 0 0,0 1 0 0 0,0-2 0 0 0,-1-1 0 0 0,1 2 0 0 0,0 0 0 0 0,0-1 0 0 0,0-1 0 0 0,0 7 0 0 0,0 1 0 0 0,0-1 0 0 0,0 5 0 0 0,0 5 0 0 0,0 1 0 0 0,0-2 0 0 0,0-4 0 0 0,0-6 0 0 0,0-1 0 0 0,0-1 0 0 0,0-3 0 0 0,0-2 0 0 0,0 2 0 0 0,0 0 0 0 0,0 0 0 0 0,0-2 0 0 0,0 3 0 0 0,0 0 0 0 0,0-1 0 0 0,0-1 0 0 0,0 3 0 0 0,0-1 0 0 0,0 0 0 0 0,-4-2 0 0 0,-1 6 0 0 0,0 1 0 0 0,2-1 0 0 0,0 2 0 0 0,1-2 0 0 0,1-2 0 0 0,1-3 0 0 0,0 2 0 0 0,-4 3 0 0 0,-4-1 0 0 0,-5 7 0 0 0,-1 0 0 0 0,3-3 0 0 0,-1 5 0 0 0,2-1 0 0 0,-2 4 0 0 0,2-1 0 0 0,2-5 0 0 0,2-4 0 0 0,-5 4 0 0 0,-1-1 0 0 0,-3 6 0 0 0,2-1 0 0 0,3-3 0 0 0,-1-5 0 0 0,1 0 0 0 0,7-3 0 0 0,7-6 0 0 0,6-7 0 0 0,6-7 0 0 0,3-8 0 0 0,3-5 0 0 0,0-2 0 0 0,1-3 0 0 0,0-2 0 0 0,0-1 0 0 0,-1 0 0 0 0,0-1 0 0 0,0-6 0 0 0,0-5 0 0 0,-1-1 0 0 0,-2 0 0 0 0,2-4 0 0 0,-2-2 0 0 0,-5-2 0 0 0,-4 1 0 0 0,-4 1 0 0 0,-6 3 0 0 0,-4-2 0 0 0,-5 0 0 0 0,-4 2 0 0 0,0 1 0 0 0,2-2 0 0 0,3 0 0 0 0,3 1 0 0 0,2 2 0 0 0,2-3 0 0 0,1 0 0 0 0,-8-3 0 0 0,-2-4 0 0 0,1 1 0 0 0,2 2 0 0 0,1 3 0 0 0,3-2 0 0 0,1 2 0 0 0,1 1 0 0 0,1 2 0 0 0,1-2 0 0 0,-1 1 0 0 0,1 0 0 0 0,-1 2 0 0 0,0-3 0 0 0,0 0 0 0 0,0 1 0 0 0,0 2 0 0 0,0-3 0 0 0,0-4 0 0 0,4 0 0 0 0,1-3 0 0 0,0 2 0 0 0,-1 2 0 0 0,-2 3 0 0 0,0-2 0 0 0,-1 1 0 0 0,3 2 0 0 0,1 1 0 0 0,0-2 0 0 0,-2 0 0 0 0,0 0 0 0 0,-2 2 0 0 0,0-2 0 0 0,-1 0 0 0 0,0 1 0 0 0,0 1 0 0 0,4 2 0 0 0,1-3 0 0 0,-1-1 0 0 0,4 1 0 0 0,3 2 0 0 0,0 0 0 0 0,-1 2 0 0 0,-3 0 0 0 0,-3 1 0 0 0,-1-3 0 0 0,-2-2 0 0 0,3-3 0 0 0,0-5 0 0 0,1 1 0 0 0,-2-3 0 0 0,-1-1 0 0 0,0 1 0 0 0,-2-1 0 0 0,4-5 0 0 0,2 0 0 0 0,-1 5 0 0 0,-2-4 0 0 0,4 2 0 0 0,0 3 0 0 0,-2-3 0 0 0,-1-2 0 0 0,-1-3 0 0 0,-1 4 0 0 0,-2 4 0 0 0,0 6 0 0 0,0 0 0 0 0,0 2 0 0 0,0 2 0 0 0,-1 2 0 0 0,1-2 0 0 0,0-1 0 0 0,0 2 0 0 0,0 0 0 0 0,0-2 0 0 0,0 0 0 0 0,0 1 0 0 0,0 2 0 0 0,-4 0 0 0 0,-1 2 0 0 0,1 0 0 0 0,0 1 0 0 0,1 1 0 0 0,1-4 0 0 0,1-1 0 0 0,1-1 0 0 0,0 2 0 0 0,-7 1 0 0 0,-6 5 0 0 0,-5 5 0 0 0,-7 6 0 0 0,-2 3 0 0 0,-5 3 0 0 0,-5 2 0 0 0,1 1 0 0 0,3 0 0 0 0,2 0 0 0 0,0 0 0 0 0,1-1 0 0 0,-1 1 0 0 0,-4 3 0 0 0,1 1 0 0 0,3 0 0 0 0,-2 6 0 0 0,2 2 0 0 0,1 3 0 0 0,4-3 0 0 0,1 2 0 0 0,-2-3 0 0 0,0-3 0 0 0,1-3 0 0 0,1 1 0 0 0,-2 0 0 0 0,-1-2 0 0 0,1-2 0 0 0,-2 7 0 0 0,-1 2 0 0 0,2-2 0 0 0,1-2 0 0 0,2-2 0 0 0,-6 1 0 0 0,2-1 0 0 0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1/19/2024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1/19/2024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1/19/2024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1/19/2024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customXml" Target="../ink/ink4.xml"/><Relationship Id="rId3" Type="http://schemas.openxmlformats.org/officeDocument/2006/relationships/image" Target="../media/image1.png"/><Relationship Id="rId7" Type="http://schemas.openxmlformats.org/officeDocument/2006/relationships/image" Target="../media/image3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3.xml"/><Relationship Id="rId5" Type="http://schemas.openxmlformats.org/officeDocument/2006/relationships/image" Target="../media/image2.png"/><Relationship Id="rId4" Type="http://schemas.openxmlformats.org/officeDocument/2006/relationships/customXml" Target="../ink/ink2.xml"/><Relationship Id="rId9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r-CA">
                <a:ea typeface="+mj-lt"/>
                <a:cs typeface="+mj-lt"/>
              </a:rPr>
              <a:t>Classification des éléments dans un tableau périodique </a:t>
            </a:r>
            <a:endParaRPr lang="fr-CA">
              <a:cs typeface="Calibri Ligh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fr-CA" sz="5400" dirty="0">
                <a:ea typeface="+mn-lt"/>
                <a:cs typeface="+mn-lt"/>
              </a:rPr>
              <a:t>par Alexy Lessard pour D Blais </a:t>
            </a:r>
            <a:r>
              <a:rPr lang="fr-CA" sz="5400" dirty="0" err="1">
                <a:ea typeface="+mn-lt"/>
                <a:cs typeface="+mn-lt"/>
              </a:rPr>
              <a:t>msi</a:t>
            </a:r>
            <a:r>
              <a:rPr lang="fr-CA" sz="5400" dirty="0">
                <a:ea typeface="+mn-lt"/>
                <a:cs typeface="+mn-lt"/>
              </a:rPr>
              <a:t> </a:t>
            </a:r>
          </a:p>
          <a:p>
            <a:endParaRPr lang="fr-CA" dirty="0"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042456-22C7-739A-456A-1EB3792518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3FF5F667-7324-A852-ABBC-43F82B9BAE6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77212964"/>
              </p:ext>
            </p:extLst>
          </p:nvPr>
        </p:nvGraphicFramePr>
        <p:xfrm>
          <a:off x="445697" y="2228491"/>
          <a:ext cx="1309224" cy="1066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09224">
                  <a:extLst>
                    <a:ext uri="{9D8B030D-6E8A-4147-A177-3AD203B41FA5}">
                      <a16:colId xmlns:a16="http://schemas.microsoft.com/office/drawing/2014/main" val="4016762338"/>
                    </a:ext>
                  </a:extLst>
                </a:gridCol>
              </a:tblGrid>
              <a:tr h="1057536">
                <a:tc>
                  <a:txBody>
                    <a:bodyPr/>
                    <a:lstStyle/>
                    <a:p>
                      <a:r>
                        <a:rPr lang="en-US" sz="2800" dirty="0"/>
                        <a:t>H</a:t>
                      </a:r>
                    </a:p>
                    <a:p>
                      <a:pPr lvl="0">
                        <a:buNone/>
                      </a:pPr>
                      <a:r>
                        <a:rPr lang="en-US" sz="1800" err="1"/>
                        <a:t>Hydrogène</a:t>
                      </a:r>
                      <a:endParaRPr lang="en-US" sz="1800"/>
                    </a:p>
                    <a:p>
                      <a:pPr lvl="0">
                        <a:buNone/>
                      </a:pPr>
                      <a:r>
                        <a:rPr lang="en-US" sz="1800" dirty="0"/>
                        <a:t>1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9585619"/>
                  </a:ext>
                </a:extLst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B4FE9A3-8583-5D7D-0A9B-134FB9C5B3B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2977581"/>
              </p:ext>
            </p:extLst>
          </p:nvPr>
        </p:nvGraphicFramePr>
        <p:xfrm>
          <a:off x="445698" y="3364301"/>
          <a:ext cx="2678814" cy="31889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39407">
                  <a:extLst>
                    <a:ext uri="{9D8B030D-6E8A-4147-A177-3AD203B41FA5}">
                      <a16:colId xmlns:a16="http://schemas.microsoft.com/office/drawing/2014/main" val="4051973629"/>
                    </a:ext>
                  </a:extLst>
                </a:gridCol>
                <a:gridCol w="1339407">
                  <a:extLst>
                    <a:ext uri="{9D8B030D-6E8A-4147-A177-3AD203B41FA5}">
                      <a16:colId xmlns:a16="http://schemas.microsoft.com/office/drawing/2014/main" val="251698276"/>
                    </a:ext>
                  </a:extLst>
                </a:gridCol>
              </a:tblGrid>
              <a:tr h="1062993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3865386"/>
                  </a:ext>
                </a:extLst>
              </a:tr>
              <a:tr h="1062993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7171282"/>
                  </a:ext>
                </a:extLst>
              </a:tr>
              <a:tr h="1062993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0993859"/>
                  </a:ext>
                </a:extLst>
              </a:tr>
            </a:tbl>
          </a:graphicData>
        </a:graphic>
      </p:graphicFrame>
      <p:graphicFrame>
        <p:nvGraphicFramePr>
          <p:cNvPr id="9" name="Content Placeholder 3">
            <a:extLst>
              <a:ext uri="{FF2B5EF4-FFF2-40B4-BE49-F238E27FC236}">
                <a16:creationId xmlns:a16="http://schemas.microsoft.com/office/drawing/2014/main" id="{9460E893-85A3-0F7D-EF79-01A3CD3A4CC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3486926"/>
              </p:ext>
            </p:extLst>
          </p:nvPr>
        </p:nvGraphicFramePr>
        <p:xfrm>
          <a:off x="10403456" y="2539042"/>
          <a:ext cx="1309224" cy="10575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09224">
                  <a:extLst>
                    <a:ext uri="{9D8B030D-6E8A-4147-A177-3AD203B41FA5}">
                      <a16:colId xmlns:a16="http://schemas.microsoft.com/office/drawing/2014/main" val="4016762338"/>
                    </a:ext>
                  </a:extLst>
                </a:gridCol>
              </a:tblGrid>
              <a:tr h="1057536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9585619"/>
                  </a:ext>
                </a:extLst>
              </a:tr>
            </a:tbl>
          </a:graphicData>
        </a:graphic>
      </p:graphicFrame>
      <p:graphicFrame>
        <p:nvGraphicFramePr>
          <p:cNvPr id="11" name="Content Placeholder 3">
            <a:extLst>
              <a:ext uri="{FF2B5EF4-FFF2-40B4-BE49-F238E27FC236}">
                <a16:creationId xmlns:a16="http://schemas.microsoft.com/office/drawing/2014/main" id="{3986E7D3-905F-4061-B25C-9CD8BE1BB70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18137356"/>
              </p:ext>
            </p:extLst>
          </p:nvPr>
        </p:nvGraphicFramePr>
        <p:xfrm>
          <a:off x="6248399" y="3602966"/>
          <a:ext cx="1309224" cy="10575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09224">
                  <a:extLst>
                    <a:ext uri="{9D8B030D-6E8A-4147-A177-3AD203B41FA5}">
                      <a16:colId xmlns:a16="http://schemas.microsoft.com/office/drawing/2014/main" val="4016762338"/>
                    </a:ext>
                  </a:extLst>
                </a:gridCol>
              </a:tblGrid>
              <a:tr h="1057536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9585619"/>
                  </a:ext>
                </a:extLst>
              </a:tr>
            </a:tbl>
          </a:graphicData>
        </a:graphic>
      </p:graphicFrame>
      <p:graphicFrame>
        <p:nvGraphicFramePr>
          <p:cNvPr id="13" name="Content Placeholder 3">
            <a:extLst>
              <a:ext uri="{FF2B5EF4-FFF2-40B4-BE49-F238E27FC236}">
                <a16:creationId xmlns:a16="http://schemas.microsoft.com/office/drawing/2014/main" id="{101C2E2E-A8D7-E19B-275D-8FA7FC314F9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56336146"/>
              </p:ext>
            </p:extLst>
          </p:nvPr>
        </p:nvGraphicFramePr>
        <p:xfrm>
          <a:off x="7637252" y="3625970"/>
          <a:ext cx="1309224" cy="10575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09224">
                  <a:extLst>
                    <a:ext uri="{9D8B030D-6E8A-4147-A177-3AD203B41FA5}">
                      <a16:colId xmlns:a16="http://schemas.microsoft.com/office/drawing/2014/main" val="4016762338"/>
                    </a:ext>
                  </a:extLst>
                </a:gridCol>
              </a:tblGrid>
              <a:tr h="1057536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9585619"/>
                  </a:ext>
                </a:extLst>
              </a:tr>
            </a:tbl>
          </a:graphicData>
        </a:graphic>
      </p:graphicFrame>
      <p:graphicFrame>
        <p:nvGraphicFramePr>
          <p:cNvPr id="15" name="Content Placeholder 3">
            <a:extLst>
              <a:ext uri="{FF2B5EF4-FFF2-40B4-BE49-F238E27FC236}">
                <a16:creationId xmlns:a16="http://schemas.microsoft.com/office/drawing/2014/main" id="{D787A57D-FF78-9C0E-31FC-C9B82E99776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08376024"/>
              </p:ext>
            </p:extLst>
          </p:nvPr>
        </p:nvGraphicFramePr>
        <p:xfrm>
          <a:off x="7631501" y="4684143"/>
          <a:ext cx="1309224" cy="10575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09224">
                  <a:extLst>
                    <a:ext uri="{9D8B030D-6E8A-4147-A177-3AD203B41FA5}">
                      <a16:colId xmlns:a16="http://schemas.microsoft.com/office/drawing/2014/main" val="4016762338"/>
                    </a:ext>
                  </a:extLst>
                </a:gridCol>
              </a:tblGrid>
              <a:tr h="1057536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9585619"/>
                  </a:ext>
                </a:extLst>
              </a:tr>
            </a:tbl>
          </a:graphicData>
        </a:graphic>
      </p:graphicFrame>
      <p:graphicFrame>
        <p:nvGraphicFramePr>
          <p:cNvPr id="17" name="Content Placeholder 3">
            <a:extLst>
              <a:ext uri="{FF2B5EF4-FFF2-40B4-BE49-F238E27FC236}">
                <a16:creationId xmlns:a16="http://schemas.microsoft.com/office/drawing/2014/main" id="{6DB19EFE-BE8E-6C83-06FF-92153174759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35756580"/>
              </p:ext>
            </p:extLst>
          </p:nvPr>
        </p:nvGraphicFramePr>
        <p:xfrm>
          <a:off x="9034731" y="3614468"/>
          <a:ext cx="1309224" cy="10575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09224">
                  <a:extLst>
                    <a:ext uri="{9D8B030D-6E8A-4147-A177-3AD203B41FA5}">
                      <a16:colId xmlns:a16="http://schemas.microsoft.com/office/drawing/2014/main" val="4016762338"/>
                    </a:ext>
                  </a:extLst>
                </a:gridCol>
              </a:tblGrid>
              <a:tr h="1057536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9585619"/>
                  </a:ext>
                </a:extLst>
              </a:tr>
            </a:tbl>
          </a:graphicData>
        </a:graphic>
      </p:graphicFrame>
      <p:graphicFrame>
        <p:nvGraphicFramePr>
          <p:cNvPr id="19" name="Content Placeholder 3">
            <a:extLst>
              <a:ext uri="{FF2B5EF4-FFF2-40B4-BE49-F238E27FC236}">
                <a16:creationId xmlns:a16="http://schemas.microsoft.com/office/drawing/2014/main" id="{E5385A54-874E-0581-3563-63FE5D175A5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54913276"/>
              </p:ext>
            </p:extLst>
          </p:nvPr>
        </p:nvGraphicFramePr>
        <p:xfrm>
          <a:off x="9028980" y="4687019"/>
          <a:ext cx="1309224" cy="10575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09224">
                  <a:extLst>
                    <a:ext uri="{9D8B030D-6E8A-4147-A177-3AD203B41FA5}">
                      <a16:colId xmlns:a16="http://schemas.microsoft.com/office/drawing/2014/main" val="4016762338"/>
                    </a:ext>
                  </a:extLst>
                </a:gridCol>
              </a:tblGrid>
              <a:tr h="1057536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9585619"/>
                  </a:ext>
                </a:extLst>
              </a:tr>
            </a:tbl>
          </a:graphicData>
        </a:graphic>
      </p:graphicFrame>
      <p:graphicFrame>
        <p:nvGraphicFramePr>
          <p:cNvPr id="21" name="Content Placeholder 3">
            <a:extLst>
              <a:ext uri="{FF2B5EF4-FFF2-40B4-BE49-F238E27FC236}">
                <a16:creationId xmlns:a16="http://schemas.microsoft.com/office/drawing/2014/main" id="{8F848740-B8A9-6034-B9A7-49992D1907F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48580903"/>
              </p:ext>
            </p:extLst>
          </p:nvPr>
        </p:nvGraphicFramePr>
        <p:xfrm>
          <a:off x="10403455" y="4681268"/>
          <a:ext cx="1309224" cy="10575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09224">
                  <a:extLst>
                    <a:ext uri="{9D8B030D-6E8A-4147-A177-3AD203B41FA5}">
                      <a16:colId xmlns:a16="http://schemas.microsoft.com/office/drawing/2014/main" val="4016762338"/>
                    </a:ext>
                  </a:extLst>
                </a:gridCol>
              </a:tblGrid>
              <a:tr h="1057536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9585619"/>
                  </a:ext>
                </a:extLst>
              </a:tr>
            </a:tbl>
          </a:graphicData>
        </a:graphic>
      </p:graphicFrame>
      <p:graphicFrame>
        <p:nvGraphicFramePr>
          <p:cNvPr id="23" name="Content Placeholder 3">
            <a:extLst>
              <a:ext uri="{FF2B5EF4-FFF2-40B4-BE49-F238E27FC236}">
                <a16:creationId xmlns:a16="http://schemas.microsoft.com/office/drawing/2014/main" id="{188730B9-C792-0308-AE87-FBD83B99D26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18132516"/>
              </p:ext>
            </p:extLst>
          </p:nvPr>
        </p:nvGraphicFramePr>
        <p:xfrm>
          <a:off x="10397705" y="3611593"/>
          <a:ext cx="1309224" cy="10575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09224">
                  <a:extLst>
                    <a:ext uri="{9D8B030D-6E8A-4147-A177-3AD203B41FA5}">
                      <a16:colId xmlns:a16="http://schemas.microsoft.com/office/drawing/2014/main" val="4016762338"/>
                    </a:ext>
                  </a:extLst>
                </a:gridCol>
              </a:tblGrid>
              <a:tr h="1057536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9585619"/>
                  </a:ext>
                </a:extLst>
              </a:tr>
            </a:tbl>
          </a:graphicData>
        </a:graphic>
      </p:graphicFrame>
      <p:graphicFrame>
        <p:nvGraphicFramePr>
          <p:cNvPr id="25" name="Content Placeholder 3">
            <a:extLst>
              <a:ext uri="{FF2B5EF4-FFF2-40B4-BE49-F238E27FC236}">
                <a16:creationId xmlns:a16="http://schemas.microsoft.com/office/drawing/2014/main" id="{9650EDCD-6707-775C-1FF4-62F6529AA80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36675112"/>
              </p:ext>
            </p:extLst>
          </p:nvPr>
        </p:nvGraphicFramePr>
        <p:xfrm>
          <a:off x="3502324" y="4710023"/>
          <a:ext cx="1309224" cy="10575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09224">
                  <a:extLst>
                    <a:ext uri="{9D8B030D-6E8A-4147-A177-3AD203B41FA5}">
                      <a16:colId xmlns:a16="http://schemas.microsoft.com/office/drawing/2014/main" val="4016762338"/>
                    </a:ext>
                  </a:extLst>
                </a:gridCol>
              </a:tblGrid>
              <a:tr h="1057536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9585619"/>
                  </a:ext>
                </a:extLst>
              </a:tr>
            </a:tbl>
          </a:graphicData>
        </a:graphic>
      </p:graphicFrame>
      <p:graphicFrame>
        <p:nvGraphicFramePr>
          <p:cNvPr id="27" name="Content Placeholder 3">
            <a:extLst>
              <a:ext uri="{FF2B5EF4-FFF2-40B4-BE49-F238E27FC236}">
                <a16:creationId xmlns:a16="http://schemas.microsoft.com/office/drawing/2014/main" id="{BEF0DB54-2424-27A4-6A44-A60F4A92999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00105044"/>
              </p:ext>
            </p:extLst>
          </p:nvPr>
        </p:nvGraphicFramePr>
        <p:xfrm>
          <a:off x="3496573" y="3640347"/>
          <a:ext cx="1309224" cy="10575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09224">
                  <a:extLst>
                    <a:ext uri="{9D8B030D-6E8A-4147-A177-3AD203B41FA5}">
                      <a16:colId xmlns:a16="http://schemas.microsoft.com/office/drawing/2014/main" val="4016762338"/>
                    </a:ext>
                  </a:extLst>
                </a:gridCol>
              </a:tblGrid>
              <a:tr h="1057536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9585619"/>
                  </a:ext>
                </a:extLst>
              </a:tr>
            </a:tbl>
          </a:graphicData>
        </a:graphic>
      </p:graphicFrame>
      <p:graphicFrame>
        <p:nvGraphicFramePr>
          <p:cNvPr id="29" name="Content Placeholder 3">
            <a:extLst>
              <a:ext uri="{FF2B5EF4-FFF2-40B4-BE49-F238E27FC236}">
                <a16:creationId xmlns:a16="http://schemas.microsoft.com/office/drawing/2014/main" id="{ABB87BB9-159A-181F-8240-0D82A2142BB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62805333"/>
              </p:ext>
            </p:extLst>
          </p:nvPr>
        </p:nvGraphicFramePr>
        <p:xfrm>
          <a:off x="4885426" y="4698521"/>
          <a:ext cx="1309224" cy="10575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09224">
                  <a:extLst>
                    <a:ext uri="{9D8B030D-6E8A-4147-A177-3AD203B41FA5}">
                      <a16:colId xmlns:a16="http://schemas.microsoft.com/office/drawing/2014/main" val="4016762338"/>
                    </a:ext>
                  </a:extLst>
                </a:gridCol>
              </a:tblGrid>
              <a:tr h="1057536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9585619"/>
                  </a:ext>
                </a:extLst>
              </a:tr>
            </a:tbl>
          </a:graphicData>
        </a:graphic>
      </p:graphicFrame>
      <p:graphicFrame>
        <p:nvGraphicFramePr>
          <p:cNvPr id="31" name="Content Placeholder 3">
            <a:extLst>
              <a:ext uri="{FF2B5EF4-FFF2-40B4-BE49-F238E27FC236}">
                <a16:creationId xmlns:a16="http://schemas.microsoft.com/office/drawing/2014/main" id="{44ABC333-28B6-1790-E6C7-435D10D1E95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42338241"/>
              </p:ext>
            </p:extLst>
          </p:nvPr>
        </p:nvGraphicFramePr>
        <p:xfrm>
          <a:off x="4879675" y="3628845"/>
          <a:ext cx="1309224" cy="10575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09224">
                  <a:extLst>
                    <a:ext uri="{9D8B030D-6E8A-4147-A177-3AD203B41FA5}">
                      <a16:colId xmlns:a16="http://schemas.microsoft.com/office/drawing/2014/main" val="4016762338"/>
                    </a:ext>
                  </a:extLst>
                </a:gridCol>
              </a:tblGrid>
              <a:tr h="1057536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9585619"/>
                  </a:ext>
                </a:extLst>
              </a:tr>
            </a:tbl>
          </a:graphicData>
        </a:graphic>
      </p:graphicFrame>
      <p:graphicFrame>
        <p:nvGraphicFramePr>
          <p:cNvPr id="33" name="Content Placeholder 3">
            <a:extLst>
              <a:ext uri="{FF2B5EF4-FFF2-40B4-BE49-F238E27FC236}">
                <a16:creationId xmlns:a16="http://schemas.microsoft.com/office/drawing/2014/main" id="{F2874D0E-58C2-4F07-9A69-00927C6AF77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73747756"/>
              </p:ext>
            </p:extLst>
          </p:nvPr>
        </p:nvGraphicFramePr>
        <p:xfrm>
          <a:off x="6254150" y="4687019"/>
          <a:ext cx="1309224" cy="10575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09224">
                  <a:extLst>
                    <a:ext uri="{9D8B030D-6E8A-4147-A177-3AD203B41FA5}">
                      <a16:colId xmlns:a16="http://schemas.microsoft.com/office/drawing/2014/main" val="4016762338"/>
                    </a:ext>
                  </a:extLst>
                </a:gridCol>
              </a:tblGrid>
              <a:tr h="1057536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9585619"/>
                  </a:ext>
                </a:extLst>
              </a:tr>
            </a:tbl>
          </a:graphicData>
        </a:graphic>
      </p:graphicFrame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35" name="Ink 34">
                <a:extLst>
                  <a:ext uri="{FF2B5EF4-FFF2-40B4-BE49-F238E27FC236}">
                    <a16:creationId xmlns:a16="http://schemas.microsoft.com/office/drawing/2014/main" id="{C14B90FA-CF2C-D6A0-C537-EA495B51A087}"/>
                  </a:ext>
                </a:extLst>
              </p14:cNvPr>
              <p14:cNvContentPartPr/>
              <p14:nvPr/>
            </p14:nvContentPartPr>
            <p14:xfrm>
              <a:off x="3502729" y="3656874"/>
              <a:ext cx="1345221" cy="1155205"/>
            </p14:xfrm>
          </p:contentPart>
        </mc:Choice>
        <mc:Fallback xmlns="">
          <p:pic>
            <p:nvPicPr>
              <p:cNvPr id="35" name="Ink 34">
                <a:extLst>
                  <a:ext uri="{FF2B5EF4-FFF2-40B4-BE49-F238E27FC236}">
                    <a16:creationId xmlns:a16="http://schemas.microsoft.com/office/drawing/2014/main" id="{C14B90FA-CF2C-D6A0-C537-EA495B51A087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484735" y="3639240"/>
                <a:ext cx="1380849" cy="1190833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38" name="Ink 37">
                <a:extLst>
                  <a:ext uri="{FF2B5EF4-FFF2-40B4-BE49-F238E27FC236}">
                    <a16:creationId xmlns:a16="http://schemas.microsoft.com/office/drawing/2014/main" id="{B6F85E3C-9298-2FB9-B086-6C3E907E1648}"/>
                  </a:ext>
                </a:extLst>
              </p14:cNvPr>
              <p14:cNvContentPartPr/>
              <p14:nvPr/>
            </p14:nvContentPartPr>
            <p14:xfrm>
              <a:off x="3516820" y="3651330"/>
              <a:ext cx="74429" cy="1091705"/>
            </p14:xfrm>
          </p:contentPart>
        </mc:Choice>
        <mc:Fallback xmlns="">
          <p:pic>
            <p:nvPicPr>
              <p:cNvPr id="38" name="Ink 37">
                <a:extLst>
                  <a:ext uri="{FF2B5EF4-FFF2-40B4-BE49-F238E27FC236}">
                    <a16:creationId xmlns:a16="http://schemas.microsoft.com/office/drawing/2014/main" id="{B6F85E3C-9298-2FB9-B086-6C3E907E1648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3454199" y="3588361"/>
                <a:ext cx="199312" cy="1217283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41" name="Ink 40">
                <a:extLst>
                  <a:ext uri="{FF2B5EF4-FFF2-40B4-BE49-F238E27FC236}">
                    <a16:creationId xmlns:a16="http://schemas.microsoft.com/office/drawing/2014/main" id="{5957C4AC-15D4-DA6D-BC3F-1231355CFD05}"/>
                  </a:ext>
                </a:extLst>
              </p14:cNvPr>
              <p14:cNvContentPartPr/>
              <p14:nvPr/>
            </p14:nvContentPartPr>
            <p14:xfrm>
              <a:off x="3549438" y="3672013"/>
              <a:ext cx="1303559" cy="1096528"/>
            </p14:xfrm>
          </p:contentPart>
        </mc:Choice>
        <mc:Fallback xmlns="">
          <p:pic>
            <p:nvPicPr>
              <p:cNvPr id="41" name="Ink 40">
                <a:extLst>
                  <a:ext uri="{FF2B5EF4-FFF2-40B4-BE49-F238E27FC236}">
                    <a16:creationId xmlns:a16="http://schemas.microsoft.com/office/drawing/2014/main" id="{5957C4AC-15D4-DA6D-BC3F-1231355CFD05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3486815" y="3609036"/>
                <a:ext cx="1429164" cy="1222123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42" name="Ink 41">
                <a:extLst>
                  <a:ext uri="{FF2B5EF4-FFF2-40B4-BE49-F238E27FC236}">
                    <a16:creationId xmlns:a16="http://schemas.microsoft.com/office/drawing/2014/main" id="{8BCBFFCE-174A-DDBC-0816-9596C805E5CD}"/>
                  </a:ext>
                </a:extLst>
              </p14:cNvPr>
              <p14:cNvContentPartPr/>
              <p14:nvPr/>
            </p14:nvContentPartPr>
            <p14:xfrm>
              <a:off x="4559288" y="4659717"/>
              <a:ext cx="362304" cy="1187378"/>
            </p14:xfrm>
          </p:contentPart>
        </mc:Choice>
        <mc:Fallback xmlns="">
          <p:pic>
            <p:nvPicPr>
              <p:cNvPr id="42" name="Ink 41">
                <a:extLst>
                  <a:ext uri="{FF2B5EF4-FFF2-40B4-BE49-F238E27FC236}">
                    <a16:creationId xmlns:a16="http://schemas.microsoft.com/office/drawing/2014/main" id="{8BCBFFCE-174A-DDBC-0816-9596C805E5CD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4496685" y="4597091"/>
                <a:ext cx="487869" cy="1312990"/>
              </a:xfrm>
              <a:prstGeom prst="rect">
                <a:avLst/>
              </a:prstGeom>
            </p:spPr>
          </p:pic>
        </mc:Fallback>
      </mc:AlternateContent>
      <p:sp>
        <p:nvSpPr>
          <p:cNvPr id="43" name="TextBox 42">
            <a:extLst>
              <a:ext uri="{FF2B5EF4-FFF2-40B4-BE49-F238E27FC236}">
                <a16:creationId xmlns:a16="http://schemas.microsoft.com/office/drawing/2014/main" id="{50F7E60C-14D6-F980-5421-9536B14ED00A}"/>
              </a:ext>
            </a:extLst>
          </p:cNvPr>
          <p:cNvSpPr txBox="1"/>
          <p:nvPr/>
        </p:nvSpPr>
        <p:spPr>
          <a:xfrm>
            <a:off x="497632" y="1757265"/>
            <a:ext cx="2581469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dirty="0" err="1">
                <a:cs typeface="Calibri"/>
              </a:rPr>
              <a:t>Métaux</a:t>
            </a:r>
            <a:endParaRPr lang="en-US" dirty="0" err="1"/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0042E030-04BA-3B62-F70F-ACC1746C2C84}"/>
              </a:ext>
            </a:extLst>
          </p:cNvPr>
          <p:cNvSpPr txBox="1"/>
          <p:nvPr/>
        </p:nvSpPr>
        <p:spPr>
          <a:xfrm>
            <a:off x="4805265" y="2286000"/>
            <a:ext cx="2861387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dirty="0">
                <a:cs typeface="Calibri"/>
              </a:rPr>
              <a:t>Non-</a:t>
            </a:r>
            <a:r>
              <a:rPr lang="en-US" dirty="0" err="1">
                <a:cs typeface="Calibri"/>
              </a:rPr>
              <a:t>Métaux</a:t>
            </a:r>
            <a:endParaRPr lang="en-US" dirty="0" err="1"/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12B0FBAD-BE6C-A223-8B51-E4F7B915CEF4}"/>
              </a:ext>
            </a:extLst>
          </p:cNvPr>
          <p:cNvSpPr txBox="1"/>
          <p:nvPr/>
        </p:nvSpPr>
        <p:spPr>
          <a:xfrm>
            <a:off x="5194040" y="6002694"/>
            <a:ext cx="2705877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dirty="0" err="1">
                <a:cs typeface="Calibri"/>
              </a:rPr>
              <a:t>métallo</a:t>
            </a:r>
            <a:r>
              <a:rPr lang="en-US" dirty="0" err="1">
                <a:ea typeface="+mn-lt"/>
                <a:cs typeface="+mn-lt"/>
              </a:rPr>
              <a:t>ïdes</a:t>
            </a:r>
            <a:endParaRPr lang="en-US" dirty="0" err="1"/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B16BC9AB-66A7-F5C6-FEBE-13D6960493A0}"/>
              </a:ext>
            </a:extLst>
          </p:cNvPr>
          <p:cNvSpPr txBox="1"/>
          <p:nvPr/>
        </p:nvSpPr>
        <p:spPr>
          <a:xfrm>
            <a:off x="10482854" y="1918057"/>
            <a:ext cx="1132877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 err="1">
                <a:ea typeface="+mn-lt"/>
                <a:cs typeface="+mn-lt"/>
              </a:rPr>
              <a:t>gaz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rares</a:t>
            </a:r>
            <a:endParaRPr lang="en-US" dirty="0" err="1"/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A1C86376-DBB5-4921-4EB8-E6D95FCD9739}"/>
              </a:ext>
            </a:extLst>
          </p:cNvPr>
          <p:cNvSpPr txBox="1"/>
          <p:nvPr/>
        </p:nvSpPr>
        <p:spPr>
          <a:xfrm>
            <a:off x="632603" y="6550500"/>
            <a:ext cx="935115" cy="38370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dirty="0" err="1">
                <a:cs typeface="Calibri"/>
              </a:rPr>
              <a:t>alcanin</a:t>
            </a:r>
            <a:endParaRPr lang="en-US" dirty="0" err="1"/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7D9413F1-7D6C-3F03-0DDB-7F9031A29A8E}"/>
              </a:ext>
            </a:extLst>
          </p:cNvPr>
          <p:cNvSpPr txBox="1"/>
          <p:nvPr/>
        </p:nvSpPr>
        <p:spPr>
          <a:xfrm>
            <a:off x="1687726" y="6552847"/>
            <a:ext cx="1435095" cy="38370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>
                <a:cs typeface="Calibri"/>
              </a:rPr>
              <a:t>Alino-</a:t>
            </a:r>
            <a:r>
              <a:rPr lang="en-US" dirty="0" err="1">
                <a:cs typeface="Calibri"/>
              </a:rPr>
              <a:t>terreux</a:t>
            </a:r>
            <a:endParaRPr lang="en-US" dirty="0" err="1"/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83A7D69A-B0C3-FB33-AD7B-79DE8D1A5B74}"/>
              </a:ext>
            </a:extLst>
          </p:cNvPr>
          <p:cNvSpPr txBox="1"/>
          <p:nvPr/>
        </p:nvSpPr>
        <p:spPr>
          <a:xfrm>
            <a:off x="9162191" y="3110204"/>
            <a:ext cx="1043973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dirty="0" err="1">
                <a:cs typeface="Calibri"/>
              </a:rPr>
              <a:t>halogène</a:t>
            </a:r>
            <a:endParaRPr lang="en-US" dirty="0" err="1"/>
          </a:p>
        </p:txBody>
      </p:sp>
    </p:spTree>
    <p:extLst>
      <p:ext uri="{BB962C8B-B14F-4D97-AF65-F5344CB8AC3E}">
        <p14:creationId xmlns:p14="http://schemas.microsoft.com/office/powerpoint/2010/main" val="28219656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23</Words>
  <Application>Microsoft Office PowerPoint</Application>
  <PresentationFormat>Grand écran</PresentationFormat>
  <Paragraphs>12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Classification des éléments dans un tableau périodique 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eleve</dc:creator>
  <cp:lastModifiedBy>CSBE</cp:lastModifiedBy>
  <cp:revision>141</cp:revision>
  <dcterms:created xsi:type="dcterms:W3CDTF">2024-01-18T20:51:40Z</dcterms:created>
  <dcterms:modified xsi:type="dcterms:W3CDTF">2024-01-19T14:37:17Z</dcterms:modified>
</cp:coreProperties>
</file>