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8574E-CF93-909D-4641-16FB88713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12D2A4-1DD7-3B3F-E56C-BE725A6D8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3184E3-DED7-6D1B-6FC8-E4C9973AE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E4D437-B1D2-5ABE-4543-FA547E65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EDF629-B4AB-A5CD-2CA2-0A660ED35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40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BF4BE8-A5F8-B980-0B76-E79C3BFEB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16E757-F19D-E123-AC9B-F28725A13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F03811-4FA5-AC54-3537-F32F19315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C72D56-01DD-4359-ED82-02FEA5E03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7D792C-205E-C5D0-E9E1-7B2C0657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00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F22C37-BBFA-45F3-4846-03175D9FD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5CB41E-98F3-C1FD-1EF5-944462349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B70CCE-0BDE-565B-76CC-2818977F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0CEE0A-9DAE-2DF5-9EC1-3379A37C0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E789C0-C4FA-D073-6162-EB857BDC1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323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E315C2-2FDF-6593-3C16-F9807A6B5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B8A8B9-3D51-7BDF-B47E-5007A8A50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2F596A-1CF4-FBB4-FA6A-D80C74A0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AD412A-8B7B-B336-2A51-DAB48D14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EEF297-7E16-C75A-0774-D3DCDA21B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928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E4071D-4AFF-A307-BED7-B1084C300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6FF2A0-CB06-B350-56CD-A6BEC8C22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DD2679-BCD9-3216-A495-E6F0BCF4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6C6686-4C8A-A22E-3021-5C519EC9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818502-2D77-FF23-3875-1467642D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622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7905E9-B846-EF42-5C77-6CDCF59D5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B5E26A-9269-96BB-8A93-445F691DF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E3E1F7-0DF2-244F-2A43-B3FE1E56F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83A825-286E-43A6-2FCD-281E985E6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52255C-BDDC-19FB-E658-F4D051C03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36A4FB-F669-4EEA-1814-60A4C0107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45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73637-A347-9480-F17E-5A5543F86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943AC2-4168-840C-4408-5D80604A0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4807AC-E277-6C9F-A3F1-F4F71B7A2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B50023B-B460-5416-61F0-294A473C82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CF89FD0-4A7A-5816-78EC-6DCA15214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185CCF7-5769-2738-9299-AD5B1E84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8ACC281-BD85-4276-178E-BE967D448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6333CF7-71DB-7F45-27E2-D6B18194F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893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1CBA2-4F4B-8381-454E-9E000584D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2197CF-0238-0311-5EFC-A26A8804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66F176-250D-5FF4-ED61-5999F0E36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D4DD14-D345-D124-05A0-30DE3C9D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57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32712D-A5FC-E212-C3FC-60A5A4F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5DC9D03-8312-7E5A-62B8-76EE1A38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15849EB-E55F-7BCB-7BE2-A6109918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816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D0178F-2E5E-9602-AEF3-1D5C51DF2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F62AF2-C5B6-334C-10A2-4D70CFB19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74C30E-2BFD-17D0-B98E-A456016C3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A3B7DE-DA03-5EDE-9E0A-505B4C4C1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DF3529-2ECB-1AD8-B7A4-86AB8D1C9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A84D9F-891D-C763-559A-D8FCA68B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251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636B45-555C-476A-C89D-DF1E943C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3F1AAF2-B4DE-D56E-A0D3-E11341585E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9A82CE-998A-26EF-FCA8-763ACD6B9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8B308A-BE6B-5217-E727-714D1836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B72515-9E8B-65B5-C5E4-871F72360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6E80C0-EA8F-F020-1A35-6EF06964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938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13568B-F2B9-7EE7-85EC-BE5FE17CC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669445-55EB-47F2-5699-F65F11DC0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8E4342-3674-B8CA-8929-8E4CDD8A7B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D6F31-45B2-445F-B771-EC97FEB5E46D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872CC2-8B6D-67A4-0EC3-7AA3BE2F61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918624-DAD9-0F15-4425-A7FBE6AAC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408429-2685-498D-AF02-2113972BFE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730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5021D-7768-9D8C-2C0E-DE031BE96C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Les minéraux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826D7C-952E-96B0-BE6E-BA8DBEB7F3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Alexy Lessard</a:t>
            </a:r>
          </a:p>
        </p:txBody>
      </p:sp>
    </p:spTree>
    <p:extLst>
      <p:ext uri="{BB962C8B-B14F-4D97-AF65-F5344CB8AC3E}">
        <p14:creationId xmlns:p14="http://schemas.microsoft.com/office/powerpoint/2010/main" val="2632637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A4C84-1A4D-F80B-6ED3-ACC28FC5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la dureté du diamant?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3C5E2-AE59-63CE-F22F-394195369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  <a:p>
            <a:pPr marL="0" indent="0">
              <a:buNone/>
            </a:pPr>
            <a:r>
              <a:rPr lang="fr-CA" dirty="0"/>
              <a:t>A) 10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B) 9.5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C) 9</a:t>
            </a:r>
          </a:p>
        </p:txBody>
      </p:sp>
      <p:pic>
        <p:nvPicPr>
          <p:cNvPr id="1026" name="Picture 2" descr="Les Diamants - BIJOUTERIE LAMPRON">
            <a:extLst>
              <a:ext uri="{FF2B5EF4-FFF2-40B4-BE49-F238E27FC236}">
                <a16:creationId xmlns:a16="http://schemas.microsoft.com/office/drawing/2014/main" id="{C54FF281-9E24-F61E-B974-95C05D6ED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3599"/>
            <a:ext cx="4468736" cy="296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31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A4C84-1A4D-F80B-6ED3-ACC28FC5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la dureté du diamant?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3C5E2-AE59-63CE-F22F-394195369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  <a:p>
            <a:pPr marL="0" indent="0">
              <a:buNone/>
            </a:pPr>
            <a:r>
              <a:rPr lang="fr-CA" dirty="0"/>
              <a:t>A) 10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B) 9.5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C) 9</a:t>
            </a:r>
          </a:p>
        </p:txBody>
      </p:sp>
      <p:pic>
        <p:nvPicPr>
          <p:cNvPr id="1026" name="Picture 2" descr="Les Diamants - BIJOUTERIE LAMPRON">
            <a:extLst>
              <a:ext uri="{FF2B5EF4-FFF2-40B4-BE49-F238E27FC236}">
                <a16:creationId xmlns:a16="http://schemas.microsoft.com/office/drawing/2014/main" id="{C54FF281-9E24-F61E-B974-95C05D6ED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3599"/>
            <a:ext cx="4468736" cy="296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que 4" descr="Badge Tick1 avec un remplissage uni">
            <a:extLst>
              <a:ext uri="{FF2B5EF4-FFF2-40B4-BE49-F238E27FC236}">
                <a16:creationId xmlns:a16="http://schemas.microsoft.com/office/drawing/2014/main" id="{152667DF-C408-6B47-40DE-2E0562590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07028" y="20900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34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F62D58-B320-97E8-76F2-2B224A932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le minéral qui a un trait rouge brun?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F9053C-0B97-CFCC-01BB-94D7E9AB0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A) Le graphite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B) Le calcite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C) L’hématite</a:t>
            </a:r>
          </a:p>
        </p:txBody>
      </p:sp>
      <p:pic>
        <p:nvPicPr>
          <p:cNvPr id="2050" name="Picture 2" descr="Hématite (Rouge, Massif) - Minéral">
            <a:extLst>
              <a:ext uri="{FF2B5EF4-FFF2-40B4-BE49-F238E27FC236}">
                <a16:creationId xmlns:a16="http://schemas.microsoft.com/office/drawing/2014/main" id="{63980AA9-80BA-5FFD-7558-513A25742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229" y="1825625"/>
            <a:ext cx="3341914" cy="343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86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F62D58-B320-97E8-76F2-2B224A932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le minéral qui a un trait rouge brun?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F9053C-0B97-CFCC-01BB-94D7E9AB0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A) Le graphite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B) Le calcite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C) L’hématite</a:t>
            </a:r>
          </a:p>
        </p:txBody>
      </p:sp>
      <p:pic>
        <p:nvPicPr>
          <p:cNvPr id="2050" name="Picture 2" descr="Hématite (Rouge, Massif) - Minéral">
            <a:extLst>
              <a:ext uri="{FF2B5EF4-FFF2-40B4-BE49-F238E27FC236}">
                <a16:creationId xmlns:a16="http://schemas.microsoft.com/office/drawing/2014/main" id="{63980AA9-80BA-5FFD-7558-513A25742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229" y="1825625"/>
            <a:ext cx="3341914" cy="343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que 3" descr="Badge Tick1 avec un remplissage uni">
            <a:extLst>
              <a:ext uri="{FF2B5EF4-FFF2-40B4-BE49-F238E27FC236}">
                <a16:creationId xmlns:a16="http://schemas.microsoft.com/office/drawing/2014/main" id="{0B0AD2E7-4573-C25C-F4C5-4AA9A8172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22815" y="41909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559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BE2C1-26FD-F314-C646-E68058B4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le minéral qui est gras et soyeux?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8A0AA7-8A45-1EBE-4430-C24B891D0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A) Feldspath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B) Le talc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C) Le calcite</a:t>
            </a:r>
          </a:p>
        </p:txBody>
      </p:sp>
      <p:pic>
        <p:nvPicPr>
          <p:cNvPr id="4100" name="Picture 4" descr="Talc | Definition, Uses, &amp; Facts | Britannica">
            <a:extLst>
              <a:ext uri="{FF2B5EF4-FFF2-40B4-BE49-F238E27FC236}">
                <a16:creationId xmlns:a16="http://schemas.microsoft.com/office/drawing/2014/main" id="{61FDB1B0-E325-99FC-8861-A03B4A6F9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860" y="2147888"/>
            <a:ext cx="4500193" cy="300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284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BE2C1-26FD-F314-C646-E68058B4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le minéral qui est gras et soyeux?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8A0AA7-8A45-1EBE-4430-C24B891D0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A) Feldspath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B) Le talc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C) Le calcite</a:t>
            </a:r>
          </a:p>
        </p:txBody>
      </p:sp>
      <p:pic>
        <p:nvPicPr>
          <p:cNvPr id="4100" name="Picture 4" descr="Talc | Definition, Uses, &amp; Facts | Britannica">
            <a:extLst>
              <a:ext uri="{FF2B5EF4-FFF2-40B4-BE49-F238E27FC236}">
                <a16:creationId xmlns:a16="http://schemas.microsoft.com/office/drawing/2014/main" id="{61FDB1B0-E325-99FC-8861-A03B4A6F9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860" y="2147888"/>
            <a:ext cx="4500193" cy="300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que 3" descr="Badge Tick1 avec un remplissage uni">
            <a:extLst>
              <a:ext uri="{FF2B5EF4-FFF2-40B4-BE49-F238E27FC236}">
                <a16:creationId xmlns:a16="http://schemas.microsoft.com/office/drawing/2014/main" id="{1B985A7D-61F4-CF46-75B9-89FCB5A2D5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4986" y="319121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381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697FD8-20FD-D8C9-B0F3-96C109376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le minéral qui magnétique?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B164E-46D8-CB87-9E71-EEEA0C43B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A) Chalcopyrite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B) Améthyste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C) Magnétite </a:t>
            </a:r>
          </a:p>
        </p:txBody>
      </p:sp>
      <p:pic>
        <p:nvPicPr>
          <p:cNvPr id="6148" name="Picture 4" descr="Magnetite - Wikipedia">
            <a:extLst>
              <a:ext uri="{FF2B5EF4-FFF2-40B4-BE49-F238E27FC236}">
                <a16:creationId xmlns:a16="http://schemas.microsoft.com/office/drawing/2014/main" id="{4AECAC9D-328D-3E8A-B166-7F68BC483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811" y="1560739"/>
            <a:ext cx="3661790" cy="373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1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697FD8-20FD-D8C9-B0F3-96C109376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Quel est le minéral qui magnétique?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B164E-46D8-CB87-9E71-EEEA0C43B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A) Chalcopyrite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B) Améthyste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C) Magnétite </a:t>
            </a:r>
          </a:p>
        </p:txBody>
      </p:sp>
      <p:pic>
        <p:nvPicPr>
          <p:cNvPr id="6148" name="Picture 4" descr="Magnetite - Wikipedia">
            <a:extLst>
              <a:ext uri="{FF2B5EF4-FFF2-40B4-BE49-F238E27FC236}">
                <a16:creationId xmlns:a16="http://schemas.microsoft.com/office/drawing/2014/main" id="{4AECAC9D-328D-3E8A-B166-7F68BC483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811" y="1560739"/>
            <a:ext cx="3661790" cy="373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que 3" descr="Badge Tick1 avec un remplissage uni">
            <a:extLst>
              <a:ext uri="{FF2B5EF4-FFF2-40B4-BE49-F238E27FC236}">
                <a16:creationId xmlns:a16="http://schemas.microsoft.com/office/drawing/2014/main" id="{1ED502FD-F340-1F4D-C1C3-CD898C5A62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29606" y="41491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342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155</Words>
  <Application>Microsoft Office PowerPoint</Application>
  <PresentationFormat>Grand écran</PresentationFormat>
  <Paragraphs>58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Thème Office</vt:lpstr>
      <vt:lpstr>Les minéraux</vt:lpstr>
      <vt:lpstr>Quel est la dureté du diamant?</vt:lpstr>
      <vt:lpstr>Quel est la dureté du diamant?</vt:lpstr>
      <vt:lpstr>Quel est le minéral qui a un trait rouge brun?</vt:lpstr>
      <vt:lpstr>Quel est le minéral qui a un trait rouge brun?</vt:lpstr>
      <vt:lpstr>Quel est le minéral qui est gras et soyeux?</vt:lpstr>
      <vt:lpstr>Quel est le minéral qui est gras et soyeux?</vt:lpstr>
      <vt:lpstr>Quel est le minéral qui magnétique?</vt:lpstr>
      <vt:lpstr>Quel est le minéral qui magnétique?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minéraux</dc:title>
  <dc:creator>alessard06 Alexy</dc:creator>
  <cp:lastModifiedBy>alessard06 Alexy</cp:lastModifiedBy>
  <cp:revision>1</cp:revision>
  <dcterms:created xsi:type="dcterms:W3CDTF">2024-04-25T18:59:17Z</dcterms:created>
  <dcterms:modified xsi:type="dcterms:W3CDTF">2024-04-25T19:32:29Z</dcterms:modified>
</cp:coreProperties>
</file>