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2E9DC8-716F-4E48-9983-67FC15EE217F}" v="521" dt="2023-11-30T20:51:29.030"/>
    <p1510:client id="{FB22A8EF-1FEF-C7EB-6134-629845192156}" v="35" dt="2023-12-01T17:07:37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 fait par Alexy Lessard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FAB5-91EE-19D6-5204-A173024F1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448355" cy="2360732"/>
          </a:xfrm>
        </p:spPr>
        <p:txBody>
          <a:bodyPr>
            <a:normAutofit fontScale="90000"/>
          </a:bodyPr>
          <a:lstStyle/>
          <a:p>
            <a:r>
              <a:rPr lang="fr-CA" dirty="0">
                <a:cs typeface="Calibri Light"/>
              </a:rPr>
              <a:t>Morpions</a:t>
            </a:r>
            <a:br>
              <a:rPr lang="fr-CA" dirty="0">
                <a:cs typeface="Calibri Light"/>
              </a:rPr>
            </a:br>
            <a:r>
              <a:rPr lang="fr-CA" dirty="0">
                <a:cs typeface="Calibri Light"/>
              </a:rPr>
              <a:t>poux de </a:t>
            </a:r>
            <a:r>
              <a:rPr lang="fr-CA" dirty="0" err="1">
                <a:cs typeface="Calibri Light"/>
              </a:rPr>
              <a:t>pudis</a:t>
            </a:r>
            <a:br>
              <a:rPr lang="fr-CA" dirty="0">
                <a:cs typeface="Calibri Light"/>
              </a:rPr>
            </a:br>
            <a:br>
              <a:rPr lang="fr-CA" dirty="0">
                <a:cs typeface="Calibri Light"/>
              </a:rPr>
            </a:br>
            <a:endParaRPr lang="fr-CA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29BDF-7DD0-6B82-9027-F0936D96F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 Scientifique: </a:t>
            </a:r>
            <a:r>
              <a:rPr lang="en-US" dirty="0" err="1">
                <a:cs typeface="Calibri" panose="020F0502020204030204"/>
              </a:rPr>
              <a:t>Phtirus</a:t>
            </a:r>
            <a:r>
              <a:rPr lang="en-US" dirty="0">
                <a:cs typeface="Calibri" panose="020F0502020204030204"/>
              </a:rPr>
              <a:t> pubis 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Transmission: relation </a:t>
            </a:r>
            <a:r>
              <a:rPr lang="en-US" err="1">
                <a:cs typeface="Calibri" panose="020F0502020204030204"/>
              </a:rPr>
              <a:t>sexuelle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parasite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Traitement: shampooing</a:t>
            </a:r>
          </a:p>
        </p:txBody>
      </p:sp>
      <p:pic>
        <p:nvPicPr>
          <p:cNvPr id="4" name="Picture 3" descr="Morpions : taille, symptômes, traitement">
            <a:extLst>
              <a:ext uri="{FF2B5EF4-FFF2-40B4-BE49-F238E27FC236}">
                <a16:creationId xmlns:a16="http://schemas.microsoft.com/office/drawing/2014/main" id="{31E27C91-9D5D-715A-B7C9-4DF154755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664" y="286110"/>
            <a:ext cx="6380671" cy="425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39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190BE-CF89-00D2-655E-2E587C18F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2FBE8-E84B-437B-D9EC-53C64159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 panose="020F0502020204030204"/>
              </a:rPr>
              <a:t>VpH</a:t>
            </a:r>
            <a:r>
              <a:rPr lang="en-US" dirty="0">
                <a:cs typeface="Calibri" panose="020F0502020204030204"/>
              </a:rPr>
              <a:t> 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Virus </a:t>
            </a:r>
            <a:r>
              <a:rPr lang="en-US" dirty="0" err="1">
                <a:cs typeface="Calibri" panose="020F0502020204030204"/>
              </a:rPr>
              <a:t>papillome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humain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 </a:t>
            </a:r>
            <a:r>
              <a:rPr lang="en-US" dirty="0" err="1">
                <a:cs typeface="Calibri" panose="020F0502020204030204"/>
              </a:rPr>
              <a:t>scientifique</a:t>
            </a:r>
            <a:r>
              <a:rPr lang="en-US" dirty="0">
                <a:cs typeface="Calibri" panose="020F0502020204030204"/>
              </a:rPr>
              <a:t>: </a:t>
            </a:r>
            <a:r>
              <a:rPr lang="en-US" dirty="0">
                <a:ea typeface="+mn-lt"/>
                <a:cs typeface="+mn-lt"/>
              </a:rPr>
              <a:t>Papillomavirus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Transmission: relation </a:t>
            </a:r>
            <a:r>
              <a:rPr lang="en-US" dirty="0" err="1">
                <a:cs typeface="Calibri" panose="020F0502020204030204"/>
              </a:rPr>
              <a:t>sexuelle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virus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Traitement: </a:t>
            </a:r>
            <a:r>
              <a:rPr lang="en-US" dirty="0" err="1">
                <a:cs typeface="Calibri" panose="020F0502020204030204"/>
              </a:rPr>
              <a:t>vaccin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4" name="Picture 3" descr="Le virus du papillome humain (VPH): Types, causes, symptômes et vaccins">
            <a:extLst>
              <a:ext uri="{FF2B5EF4-FFF2-40B4-BE49-F238E27FC236}">
                <a16:creationId xmlns:a16="http://schemas.microsoft.com/office/drawing/2014/main" id="{531689E6-9C85-8110-EC19-72EF20D56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910" y="1954675"/>
            <a:ext cx="5172974" cy="221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7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30988-7F49-4A91-BB3B-D888146F6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F2210-BAB6-CC3D-8CEA-A67775255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 panose="020F0502020204030204"/>
              </a:rPr>
              <a:t>herpès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feux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sauvage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 </a:t>
            </a:r>
            <a:r>
              <a:rPr lang="en-US" dirty="0" err="1">
                <a:cs typeface="Calibri" panose="020F0502020204030204"/>
              </a:rPr>
              <a:t>sciencetifique</a:t>
            </a:r>
            <a:r>
              <a:rPr lang="en-US" dirty="0">
                <a:cs typeface="Calibri" panose="020F0502020204030204"/>
              </a:rPr>
              <a:t>: Herpes simplex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Transmission: relation </a:t>
            </a:r>
            <a:r>
              <a:rPr lang="en-US" dirty="0" err="1">
                <a:cs typeface="Calibri" panose="020F0502020204030204"/>
              </a:rPr>
              <a:t>sexuelle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virus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Traitement: crème 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4" name="Picture 3" descr="Le feu sauvage | Symbiose Herboristerie">
            <a:extLst>
              <a:ext uri="{FF2B5EF4-FFF2-40B4-BE49-F238E27FC236}">
                <a16:creationId xmlns:a16="http://schemas.microsoft.com/office/drawing/2014/main" id="{9935A01A-C8DE-F591-893B-ED83BBBC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419" y="1598476"/>
            <a:ext cx="3720860" cy="298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35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63292-512A-F0AD-3B59-6C27155CA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19A14-A839-0281-E0FD-5A4F8457C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/>
              </a:rPr>
              <a:t>Vaginite</a:t>
            </a:r>
            <a:r>
              <a:rPr lang="en-US" dirty="0">
                <a:cs typeface="Calibri"/>
              </a:rPr>
              <a:t> à </a:t>
            </a:r>
            <a:r>
              <a:rPr lang="en-US" dirty="0" err="1">
                <a:cs typeface="Calibri"/>
              </a:rPr>
              <a:t>levure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Nom </a:t>
            </a:r>
            <a:r>
              <a:rPr lang="en-US" dirty="0" err="1">
                <a:cs typeface="Calibri"/>
              </a:rPr>
              <a:t>sciencetifique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tricomonas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vaginals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Transmission: relation </a:t>
            </a:r>
            <a:r>
              <a:rPr lang="en-US" dirty="0" err="1">
                <a:cs typeface="Calibri"/>
              </a:rPr>
              <a:t>sexuelle</a:t>
            </a:r>
            <a:endParaRPr lang="en-US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protiste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Traitement: crème 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5" name="Picture 4" descr="Le journal du Carabin - La vaginite - infection vaginale: La vaginite est  une inflammation du vagin qui est le plus souvent due à une infection, mais  pas toujours. Elle se traduit">
            <a:extLst>
              <a:ext uri="{FF2B5EF4-FFF2-40B4-BE49-F238E27FC236}">
                <a16:creationId xmlns:a16="http://schemas.microsoft.com/office/drawing/2014/main" id="{FCFA8C45-8409-8300-17DC-1BD96B812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9707" y="1264040"/>
            <a:ext cx="4978699" cy="401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18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A3782-E89B-49BA-A8C8-3BB40ED8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415B5-910F-3959-0599-933079178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 panose="020F0502020204030204"/>
              </a:rPr>
              <a:t>Hépatite</a:t>
            </a:r>
            <a:r>
              <a:rPr lang="en-US" dirty="0">
                <a:cs typeface="Calibri" panose="020F0502020204030204"/>
              </a:rPr>
              <a:t> B (</a:t>
            </a:r>
            <a:r>
              <a:rPr lang="en-US" dirty="0" err="1">
                <a:cs typeface="Calibri" panose="020F0502020204030204"/>
              </a:rPr>
              <a:t>jaunisse</a:t>
            </a:r>
            <a:r>
              <a:rPr lang="en-US" dirty="0">
                <a:cs typeface="Calibri" panose="020F0502020204030204"/>
              </a:rPr>
              <a:t>)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 </a:t>
            </a:r>
            <a:r>
              <a:rPr lang="en-US" dirty="0" err="1">
                <a:cs typeface="Calibri" panose="020F0502020204030204"/>
              </a:rPr>
              <a:t>sciencetifique</a:t>
            </a:r>
            <a:r>
              <a:rPr lang="en-US" dirty="0">
                <a:cs typeface="Calibri" panose="020F0502020204030204"/>
              </a:rPr>
              <a:t>: VHB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Transmission: relation </a:t>
            </a:r>
            <a:r>
              <a:rPr lang="en-US" dirty="0" err="1">
                <a:cs typeface="Calibri" panose="020F0502020204030204"/>
              </a:rPr>
              <a:t>sexuelle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virus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Traitement: </a:t>
            </a:r>
            <a:r>
              <a:rPr lang="en-US" dirty="0" err="1">
                <a:cs typeface="Calibri" panose="020F0502020204030204"/>
              </a:rPr>
              <a:t>vaccin</a:t>
            </a:r>
            <a:r>
              <a:rPr lang="en-US" dirty="0">
                <a:cs typeface="Calibri" panose="020F0502020204030204"/>
              </a:rPr>
              <a:t> 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4" name="Picture 3" descr="Infovac">
            <a:extLst>
              <a:ext uri="{FF2B5EF4-FFF2-40B4-BE49-F238E27FC236}">
                <a16:creationId xmlns:a16="http://schemas.microsoft.com/office/drawing/2014/main" id="{63D2BB65-4514-56A6-43F1-EFB5DDA3C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438" y="2106197"/>
            <a:ext cx="5101085" cy="263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21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D440D-3CD0-74D9-1A24-EA6810F6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023C7-4E87-2E5C-78DC-5B4CBB69F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VIH (</a:t>
            </a:r>
            <a:r>
              <a:rPr lang="en-US" dirty="0" err="1">
                <a:cs typeface="Calibri" panose="020F0502020204030204"/>
              </a:rPr>
              <a:t>sida</a:t>
            </a:r>
            <a:r>
              <a:rPr lang="en-US" dirty="0">
                <a:cs typeface="Calibri" panose="020F0502020204030204"/>
              </a:rPr>
              <a:t>) HIV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 </a:t>
            </a:r>
            <a:r>
              <a:rPr lang="en-US" dirty="0" err="1">
                <a:cs typeface="Calibri" panose="020F0502020204030204"/>
              </a:rPr>
              <a:t>sciencetifique</a:t>
            </a:r>
            <a:r>
              <a:rPr lang="en-US" dirty="0">
                <a:cs typeface="Calibri" panose="020F0502020204030204"/>
              </a:rPr>
              <a:t>: VIH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Transmission: relation </a:t>
            </a:r>
            <a:r>
              <a:rPr lang="en-US" dirty="0" err="1">
                <a:cs typeface="Calibri" panose="020F0502020204030204"/>
              </a:rPr>
              <a:t>sexuelle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virus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Traitement: </a:t>
            </a:r>
            <a:r>
              <a:rPr lang="en-US" dirty="0" err="1">
                <a:cs typeface="Calibri" panose="020F0502020204030204"/>
              </a:rPr>
              <a:t>trithérapie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4" name="Picture 3" descr="Les malades du sida menacés par une forme grave de variole du singe - Le  Spécialiste">
            <a:extLst>
              <a:ext uri="{FF2B5EF4-FFF2-40B4-BE49-F238E27FC236}">
                <a16:creationId xmlns:a16="http://schemas.microsoft.com/office/drawing/2014/main" id="{CB8231D6-F8A3-DB15-4874-89958D108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2136" y="1703729"/>
            <a:ext cx="4727273" cy="323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5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B9C0-8BAC-C511-3C5E-F32B09191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CBE60-4F8A-53B8-B945-C4644926A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Chlamydia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 </a:t>
            </a:r>
            <a:r>
              <a:rPr lang="en-US" dirty="0" err="1">
                <a:cs typeface="Calibri" panose="020F0502020204030204"/>
              </a:rPr>
              <a:t>sciencetifique</a:t>
            </a:r>
            <a:r>
              <a:rPr lang="en-US" dirty="0">
                <a:cs typeface="Calibri" panose="020F0502020204030204"/>
              </a:rPr>
              <a:t>: chlamydia trachomatis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Transmission: relation </a:t>
            </a:r>
            <a:r>
              <a:rPr lang="en-US" dirty="0" err="1">
                <a:cs typeface="Calibri" panose="020F0502020204030204"/>
              </a:rPr>
              <a:t>sexuelle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</a:t>
            </a:r>
            <a:r>
              <a:rPr lang="en-US" dirty="0" err="1">
                <a:cs typeface="Calibri" panose="020F0502020204030204"/>
              </a:rPr>
              <a:t>bactérie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Traitement: </a:t>
            </a:r>
            <a:r>
              <a:rPr lang="en-US" dirty="0" err="1">
                <a:cs typeface="Calibri" panose="020F0502020204030204"/>
              </a:rPr>
              <a:t>antibiotique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4" name="Picture 3" descr="Chlamydia in Eye: Pictures, Causes, Treatment, and More">
            <a:extLst>
              <a:ext uri="{FF2B5EF4-FFF2-40B4-BE49-F238E27FC236}">
                <a16:creationId xmlns:a16="http://schemas.microsoft.com/office/drawing/2014/main" id="{F0ECF584-3A22-E58A-0A49-E12E6996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1079" y="2069343"/>
            <a:ext cx="4856671" cy="273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5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4E74-30B6-6D30-398C-D6EBC2637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CA04-D76A-3669-65E5-883125DD4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 panose="020F0502020204030204"/>
              </a:rPr>
              <a:t>Gonorrhée</a:t>
            </a:r>
            <a:r>
              <a:rPr lang="en-US" dirty="0">
                <a:cs typeface="Calibri" panose="020F0502020204030204"/>
              </a:rPr>
              <a:t> 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 </a:t>
            </a:r>
            <a:r>
              <a:rPr lang="en-US" dirty="0" err="1">
                <a:cs typeface="Calibri" panose="020F0502020204030204"/>
              </a:rPr>
              <a:t>sciencetifique</a:t>
            </a:r>
            <a:r>
              <a:rPr lang="en-US" dirty="0">
                <a:cs typeface="Calibri" panose="020F0502020204030204"/>
              </a:rPr>
              <a:t>: </a:t>
            </a:r>
            <a:r>
              <a:rPr lang="en-US" dirty="0">
                <a:ea typeface="+mn-lt"/>
                <a:cs typeface="+mn-lt"/>
              </a:rPr>
              <a:t>Neisseria gonorrhoeae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Transmission: relation </a:t>
            </a:r>
            <a:r>
              <a:rPr lang="en-US" dirty="0" err="1">
                <a:cs typeface="Calibri" panose="020F0502020204030204"/>
              </a:rPr>
              <a:t>sexuelle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 </a:t>
            </a:r>
            <a:r>
              <a:rPr lang="en-US" dirty="0" err="1">
                <a:cs typeface="Calibri" panose="020F0502020204030204"/>
              </a:rPr>
              <a:t>bactérie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Traitement: </a:t>
            </a:r>
            <a:r>
              <a:rPr lang="en-US" dirty="0" err="1">
                <a:cs typeface="Calibri" panose="020F0502020204030204"/>
              </a:rPr>
              <a:t>antibiotique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pic>
        <p:nvPicPr>
          <p:cNvPr id="4" name="Picture 3" descr="Gonorrhée – Sex &amp; U">
            <a:extLst>
              <a:ext uri="{FF2B5EF4-FFF2-40B4-BE49-F238E27FC236}">
                <a16:creationId xmlns:a16="http://schemas.microsoft.com/office/drawing/2014/main" id="{EC208063-21CA-AF3A-0822-D29C35685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2362" y="2099104"/>
            <a:ext cx="2743199" cy="265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25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151</Words>
  <Application>Microsoft Office PowerPoint</Application>
  <PresentationFormat>Grand écran</PresentationFormat>
  <Paragraphs>43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ITSS fait par Alexy Lessard</vt:lpstr>
      <vt:lpstr>Morpions poux de pudis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alessard06 Alexy</dc:creator>
  <cp:lastModifiedBy>alessard06 Alexy</cp:lastModifiedBy>
  <cp:revision>213</cp:revision>
  <dcterms:created xsi:type="dcterms:W3CDTF">2023-11-30T20:08:00Z</dcterms:created>
  <dcterms:modified xsi:type="dcterms:W3CDTF">2023-12-01T20:00:21Z</dcterms:modified>
</cp:coreProperties>
</file>