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4EFC08-D41E-4541-B9E9-CEA764DEFFA0}" v="199" dt="2024-01-22T14:53:01.2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ea typeface="+mj-lt"/>
                <a:cs typeface="+mj-lt"/>
              </a:rPr>
              <a:t>Élément</a:t>
            </a:r>
            <a:r>
              <a:rPr lang="en-US" dirty="0">
                <a:ea typeface="+mj-lt"/>
                <a:cs typeface="+mj-lt"/>
              </a:rPr>
              <a:t> du tableau </a:t>
            </a:r>
            <a:r>
              <a:rPr lang="en-US" dirty="0" err="1">
                <a:ea typeface="+mj-lt"/>
                <a:cs typeface="+mj-lt"/>
              </a:rPr>
              <a:t>périodique</a:t>
            </a:r>
            <a:r>
              <a:rPr lang="en-US" dirty="0">
                <a:ea typeface="+mj-lt"/>
                <a:cs typeface="+mj-lt"/>
              </a:rPr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>
                <a:ea typeface="+mn-lt"/>
                <a:cs typeface="+mn-lt"/>
              </a:rPr>
              <a:t>par Alexy Lessard pour D Blais </a:t>
            </a:r>
            <a:r>
              <a:rPr lang="en-US" sz="4000" dirty="0" err="1">
                <a:ea typeface="+mn-lt"/>
                <a:cs typeface="+mn-lt"/>
              </a:rPr>
              <a:t>msi</a:t>
            </a:r>
            <a:r>
              <a:rPr lang="en-US" sz="4000" dirty="0">
                <a:ea typeface="+mn-lt"/>
                <a:cs typeface="+mn-lt"/>
              </a:rPr>
              <a:t> </a:t>
            </a:r>
          </a:p>
          <a:p>
            <a:r>
              <a:rPr lang="en-US" sz="4000" dirty="0"/>
              <a:t>22 </a:t>
            </a:r>
            <a:r>
              <a:rPr lang="en-US" sz="4000" dirty="0" err="1"/>
              <a:t>janvier</a:t>
            </a:r>
            <a:r>
              <a:rPr lang="en-US" sz="4000" dirty="0"/>
              <a:t>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CFB7D-EB09-AB8B-E4EA-82D53B273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Nom de </a:t>
            </a:r>
            <a:r>
              <a:rPr lang="en-US" dirty="0" err="1"/>
              <a:t>l'élément</a:t>
            </a:r>
            <a:r>
              <a:rPr lang="en-US" dirty="0"/>
              <a:t>: sodium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69DBA-ED6B-8CDB-3C55-B23E96667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/>
              <a:t>Symbole</a:t>
            </a:r>
            <a:r>
              <a:rPr lang="en-US" dirty="0"/>
              <a:t>: Na</a:t>
            </a:r>
          </a:p>
          <a:p>
            <a:pPr marL="0" indent="0">
              <a:buNone/>
            </a:pPr>
            <a:r>
              <a:rPr lang="en-US" dirty="0"/>
              <a:t>Case: 11</a:t>
            </a:r>
          </a:p>
          <a:p>
            <a:pPr marL="0" indent="0">
              <a:buNone/>
            </a:pPr>
            <a:r>
              <a:rPr lang="en-US"/>
              <a:t>Protons: 11</a:t>
            </a:r>
          </a:p>
          <a:p>
            <a:pPr marL="0" indent="0">
              <a:buNone/>
            </a:pPr>
            <a:r>
              <a:rPr lang="en-US" err="1"/>
              <a:t>Électrons</a:t>
            </a:r>
            <a:r>
              <a:rPr lang="en-US" dirty="0"/>
              <a:t>: 11</a:t>
            </a:r>
          </a:p>
          <a:p>
            <a:pPr marL="0" indent="0">
              <a:buNone/>
            </a:pPr>
            <a:r>
              <a:rPr lang="en-US" dirty="0"/>
              <a:t>Masse </a:t>
            </a:r>
            <a:r>
              <a:rPr lang="en-US" dirty="0" err="1"/>
              <a:t>atomique</a:t>
            </a:r>
            <a:r>
              <a:rPr lang="en-US" dirty="0"/>
              <a:t>: 23</a:t>
            </a:r>
          </a:p>
          <a:p>
            <a:pPr marL="0" indent="0">
              <a:buNone/>
            </a:pPr>
            <a:r>
              <a:rPr lang="en-US" dirty="0"/>
              <a:t>Neutrons: 11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D58E0FF-3FCF-1B1D-228D-F6D4F6600E88}"/>
              </a:ext>
            </a:extLst>
          </p:cNvPr>
          <p:cNvSpPr/>
          <p:nvPr/>
        </p:nvSpPr>
        <p:spPr>
          <a:xfrm>
            <a:off x="6589525" y="1511970"/>
            <a:ext cx="4083169" cy="383875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34AA109-E24A-344E-502A-3A9CAF479B2B}"/>
              </a:ext>
            </a:extLst>
          </p:cNvPr>
          <p:cNvSpPr/>
          <p:nvPr/>
        </p:nvSpPr>
        <p:spPr>
          <a:xfrm>
            <a:off x="7308393" y="2015175"/>
            <a:ext cx="2659812" cy="28323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A855124-CD39-8AB7-60E2-F83E2A8EB8FA}"/>
              </a:ext>
            </a:extLst>
          </p:cNvPr>
          <p:cNvSpPr/>
          <p:nvPr/>
        </p:nvSpPr>
        <p:spPr>
          <a:xfrm>
            <a:off x="7869109" y="2619023"/>
            <a:ext cx="1524001" cy="1624641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A079E0-4905-A61C-5DCB-273848C8ADD5}"/>
              </a:ext>
            </a:extLst>
          </p:cNvPr>
          <p:cNvSpPr txBox="1"/>
          <p:nvPr/>
        </p:nvSpPr>
        <p:spPr>
          <a:xfrm>
            <a:off x="8232651" y="3244295"/>
            <a:ext cx="102636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Noyau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2C0927-3931-68A6-87F0-0E7DD38BD967}"/>
              </a:ext>
            </a:extLst>
          </p:cNvPr>
          <p:cNvSpPr txBox="1"/>
          <p:nvPr/>
        </p:nvSpPr>
        <p:spPr>
          <a:xfrm>
            <a:off x="8126728" y="4854559"/>
            <a:ext cx="122941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Orbitales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C4E201-0E60-A698-1A86-449CCC864B34}"/>
              </a:ext>
            </a:extLst>
          </p:cNvPr>
          <p:cNvSpPr txBox="1"/>
          <p:nvPr/>
        </p:nvSpPr>
        <p:spPr>
          <a:xfrm>
            <a:off x="7612077" y="5864201"/>
            <a:ext cx="328126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Na= 2n)8n)1n)</a:t>
            </a:r>
          </a:p>
        </p:txBody>
      </p:sp>
    </p:spTree>
    <p:extLst>
      <p:ext uri="{BB962C8B-B14F-4D97-AF65-F5344CB8AC3E}">
        <p14:creationId xmlns:p14="http://schemas.microsoft.com/office/powerpoint/2010/main" val="916716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48</Words>
  <Application>Microsoft Office PowerPoint</Application>
  <PresentationFormat>Grand écran</PresentationFormat>
  <Paragraphs>13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Élément du tableau périodique </vt:lpstr>
      <vt:lpstr>Nom de l'élément: sodium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alessard06 Alexy</dc:creator>
  <cp:lastModifiedBy>alessard06 Alexy</cp:lastModifiedBy>
  <cp:revision>74</cp:revision>
  <dcterms:created xsi:type="dcterms:W3CDTF">2024-01-22T14:36:01Z</dcterms:created>
  <dcterms:modified xsi:type="dcterms:W3CDTF">2024-02-01T20:10:50Z</dcterms:modified>
</cp:coreProperties>
</file>