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2B0585-4F15-CF8B-58BE-69DEECC06CD4}" v="427" dt="2024-04-05T13:51:21.6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63" d="100"/>
          <a:sy n="63" d="100"/>
        </p:scale>
        <p:origin x="6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stre : explication Tête à modeler du mot astre">
            <a:extLst>
              <a:ext uri="{FF2B5EF4-FFF2-40B4-BE49-F238E27FC236}">
                <a16:creationId xmlns:a16="http://schemas.microsoft.com/office/drawing/2014/main" id="{E7B1E105-0D49-83E4-B977-96B3848DE4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0378" b="23372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Les astres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9DC46-602F-8A03-7B77-2DEBC44A8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Quelle </a:t>
            </a:r>
            <a:r>
              <a:rPr lang="en-US" dirty="0" err="1"/>
              <a:t>est</a:t>
            </a:r>
            <a:r>
              <a:rPr lang="en-US" dirty="0"/>
              <a:t> la </a:t>
            </a:r>
            <a:r>
              <a:rPr lang="en-US" dirty="0" err="1"/>
              <a:t>comète</a:t>
            </a:r>
            <a:r>
              <a:rPr lang="en-US" dirty="0"/>
              <a:t> qui </a:t>
            </a:r>
            <a:r>
              <a:rPr lang="en-US" dirty="0" err="1"/>
              <a:t>revient</a:t>
            </a:r>
            <a:r>
              <a:rPr lang="en-US" dirty="0"/>
              <a:t> </a:t>
            </a:r>
            <a:r>
              <a:rPr lang="en-US" dirty="0" err="1"/>
              <a:t>tous</a:t>
            </a:r>
            <a:r>
              <a:rPr lang="en-US" dirty="0"/>
              <a:t> les 76 </a:t>
            </a:r>
            <a:r>
              <a:rPr lang="en-US" dirty="0" err="1"/>
              <a:t>ans</a:t>
            </a:r>
            <a:r>
              <a:rPr lang="en-US" dirty="0"/>
              <a:t> environ?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B0373-859A-EB74-5B9C-A5E2C80A9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dirty="0"/>
              <a:t>A) La </a:t>
            </a:r>
            <a:r>
              <a:rPr lang="en-US" dirty="0" err="1"/>
              <a:t>comète</a:t>
            </a:r>
            <a:r>
              <a:rPr lang="en-US" dirty="0"/>
              <a:t> de Halley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B) La </a:t>
            </a:r>
            <a:r>
              <a:rPr lang="en-US" err="1"/>
              <a:t>comète</a:t>
            </a:r>
            <a:r>
              <a:rPr lang="en-US" dirty="0"/>
              <a:t> de Hale-Bopp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C) La </a:t>
            </a:r>
            <a:r>
              <a:rPr lang="en-US" dirty="0" err="1"/>
              <a:t>comète</a:t>
            </a:r>
            <a:r>
              <a:rPr lang="en-US" dirty="0"/>
              <a:t> de Cérès</a:t>
            </a:r>
          </a:p>
        </p:txBody>
      </p:sp>
      <p:pic>
        <p:nvPicPr>
          <p:cNvPr id="4" name="Picture 3" descr="Comète de Halley — Wikipédia">
            <a:extLst>
              <a:ext uri="{FF2B5EF4-FFF2-40B4-BE49-F238E27FC236}">
                <a16:creationId xmlns:a16="http://schemas.microsoft.com/office/drawing/2014/main" id="{77DEA777-3599-1C32-B628-B5A5DA9F94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0249" y="2189056"/>
            <a:ext cx="5158595" cy="361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33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9DC46-602F-8A03-7B77-2DEBC44A8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Quelle </a:t>
            </a:r>
            <a:r>
              <a:rPr lang="en-US" dirty="0" err="1"/>
              <a:t>est</a:t>
            </a:r>
            <a:r>
              <a:rPr lang="en-US" dirty="0"/>
              <a:t> la </a:t>
            </a:r>
            <a:r>
              <a:rPr lang="en-US" dirty="0" err="1"/>
              <a:t>comète</a:t>
            </a:r>
            <a:r>
              <a:rPr lang="en-US" dirty="0"/>
              <a:t> qui </a:t>
            </a:r>
            <a:r>
              <a:rPr lang="en-US" dirty="0" err="1"/>
              <a:t>revient</a:t>
            </a:r>
            <a:r>
              <a:rPr lang="en-US" dirty="0"/>
              <a:t> </a:t>
            </a:r>
            <a:r>
              <a:rPr lang="en-US" dirty="0" err="1"/>
              <a:t>tous</a:t>
            </a:r>
            <a:r>
              <a:rPr lang="en-US" dirty="0"/>
              <a:t> les 76 </a:t>
            </a:r>
            <a:r>
              <a:rPr lang="en-US" dirty="0" err="1"/>
              <a:t>ans</a:t>
            </a:r>
            <a:r>
              <a:rPr lang="en-US" dirty="0"/>
              <a:t> environ?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B0373-859A-EB74-5B9C-A5E2C80A9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dirty="0"/>
              <a:t>A) La </a:t>
            </a:r>
            <a:r>
              <a:rPr lang="en-US" dirty="0" err="1"/>
              <a:t>comète</a:t>
            </a:r>
            <a:r>
              <a:rPr lang="en-US" dirty="0"/>
              <a:t> de Halley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B) La </a:t>
            </a:r>
            <a:r>
              <a:rPr lang="en-US" err="1"/>
              <a:t>comète</a:t>
            </a:r>
            <a:r>
              <a:rPr lang="en-US" dirty="0"/>
              <a:t> de Hale-Bopp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C) La </a:t>
            </a:r>
            <a:r>
              <a:rPr lang="en-US" dirty="0" err="1"/>
              <a:t>comète</a:t>
            </a:r>
            <a:r>
              <a:rPr lang="en-US" dirty="0"/>
              <a:t> de Cérès</a:t>
            </a:r>
          </a:p>
        </p:txBody>
      </p:sp>
      <p:pic>
        <p:nvPicPr>
          <p:cNvPr id="4" name="Picture 3" descr="Comète de Halley — Wikipédia">
            <a:extLst>
              <a:ext uri="{FF2B5EF4-FFF2-40B4-BE49-F238E27FC236}">
                <a16:creationId xmlns:a16="http://schemas.microsoft.com/office/drawing/2014/main" id="{77DEA777-3599-1C32-B628-B5A5DA9F94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0249" y="2189056"/>
            <a:ext cx="5158595" cy="3615700"/>
          </a:xfrm>
          <a:prstGeom prst="rect">
            <a:avLst/>
          </a:prstGeom>
        </p:spPr>
      </p:pic>
      <p:pic>
        <p:nvPicPr>
          <p:cNvPr id="6" name="Graphic 5" descr="Badge Tick1 with solid fill">
            <a:extLst>
              <a:ext uri="{FF2B5EF4-FFF2-40B4-BE49-F238E27FC236}">
                <a16:creationId xmlns:a16="http://schemas.microsoft.com/office/drawing/2014/main" id="{48C37352-AEFC-3A37-8882-A1B947CB00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59856" y="219542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84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B9DC4-DA07-6E3D-68D4-1A24554EF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Quelle </a:t>
            </a:r>
            <a:r>
              <a:rPr lang="en-US" dirty="0" err="1"/>
              <a:t>est</a:t>
            </a:r>
            <a:r>
              <a:rPr lang="en-US" dirty="0"/>
              <a:t> la </a:t>
            </a:r>
            <a:r>
              <a:rPr lang="en-US" dirty="0" err="1"/>
              <a:t>personne</a:t>
            </a:r>
            <a:r>
              <a:rPr lang="en-US" dirty="0"/>
              <a:t> qui </a:t>
            </a:r>
            <a:r>
              <a:rPr lang="en-US" dirty="0" err="1"/>
              <a:t>découvert</a:t>
            </a:r>
            <a:r>
              <a:rPr lang="en-US" dirty="0"/>
              <a:t> la </a:t>
            </a:r>
            <a:r>
              <a:rPr lang="en-US" dirty="0" err="1"/>
              <a:t>gravité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CC59D-B862-5632-8A63-C2AD156A4F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dirty="0" err="1"/>
          </a:p>
          <a:p>
            <a:pPr marL="0" indent="0">
              <a:buNone/>
            </a:pPr>
            <a:r>
              <a:rPr lang="en-US" dirty="0"/>
              <a:t>A) </a:t>
            </a:r>
            <a:r>
              <a:rPr lang="en-US" dirty="0" err="1"/>
              <a:t>Galilée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B) Newton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C) Carolyn</a:t>
            </a:r>
          </a:p>
        </p:txBody>
      </p:sp>
      <p:pic>
        <p:nvPicPr>
          <p:cNvPr id="4" name="Picture 3" descr="Qu'est-ce que la gravité?">
            <a:extLst>
              <a:ext uri="{FF2B5EF4-FFF2-40B4-BE49-F238E27FC236}">
                <a16:creationId xmlns:a16="http://schemas.microsoft.com/office/drawing/2014/main" id="{18912AD1-CC96-5F4A-63B1-8EF17AE65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1909" y="1939010"/>
            <a:ext cx="5690557" cy="379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851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B9DC4-DA07-6E3D-68D4-1A24554EF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Quelle </a:t>
            </a:r>
            <a:r>
              <a:rPr lang="en-US" dirty="0" err="1"/>
              <a:t>est</a:t>
            </a:r>
            <a:r>
              <a:rPr lang="en-US" dirty="0"/>
              <a:t> la </a:t>
            </a:r>
            <a:r>
              <a:rPr lang="en-US" dirty="0" err="1"/>
              <a:t>personne</a:t>
            </a:r>
            <a:r>
              <a:rPr lang="en-US" dirty="0"/>
              <a:t> qui </a:t>
            </a:r>
            <a:r>
              <a:rPr lang="en-US" dirty="0" err="1"/>
              <a:t>découvert</a:t>
            </a:r>
            <a:r>
              <a:rPr lang="en-US" dirty="0"/>
              <a:t> la </a:t>
            </a:r>
            <a:r>
              <a:rPr lang="en-US" dirty="0" err="1"/>
              <a:t>gravité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CC59D-B862-5632-8A63-C2AD156A4F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dirty="0" err="1"/>
          </a:p>
          <a:p>
            <a:pPr marL="0" indent="0">
              <a:buNone/>
            </a:pPr>
            <a:r>
              <a:rPr lang="en-US" dirty="0"/>
              <a:t>A) </a:t>
            </a:r>
            <a:r>
              <a:rPr lang="en-US" dirty="0" err="1"/>
              <a:t>Galilée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B) Newton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C) Carolyn</a:t>
            </a:r>
          </a:p>
        </p:txBody>
      </p:sp>
      <p:pic>
        <p:nvPicPr>
          <p:cNvPr id="4" name="Picture 3" descr="Qu'est-ce que la gravité?">
            <a:extLst>
              <a:ext uri="{FF2B5EF4-FFF2-40B4-BE49-F238E27FC236}">
                <a16:creationId xmlns:a16="http://schemas.microsoft.com/office/drawing/2014/main" id="{18912AD1-CC96-5F4A-63B1-8EF17AE65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1909" y="1939010"/>
            <a:ext cx="5690557" cy="3799489"/>
          </a:xfrm>
          <a:prstGeom prst="rect">
            <a:avLst/>
          </a:prstGeom>
        </p:spPr>
      </p:pic>
      <p:pic>
        <p:nvPicPr>
          <p:cNvPr id="5" name="Graphic 4" descr="Badge Tick1 with solid fill">
            <a:extLst>
              <a:ext uri="{FF2B5EF4-FFF2-40B4-BE49-F238E27FC236}">
                <a16:creationId xmlns:a16="http://schemas.microsoft.com/office/drawing/2014/main" id="{513C1BD0-D523-215B-4C07-AFB3BE5A9E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90800" y="367629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936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E5A70-25D7-C434-723E-46D4ADB3A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Quelle </a:t>
            </a:r>
            <a:r>
              <a:rPr lang="en-US" dirty="0" err="1"/>
              <a:t>est</a:t>
            </a:r>
            <a:r>
              <a:rPr lang="en-US" dirty="0"/>
              <a:t> le flux de matière </a:t>
            </a:r>
            <a:r>
              <a:rPr lang="en-US" dirty="0" err="1"/>
              <a:t>émise</a:t>
            </a:r>
            <a:r>
              <a:rPr lang="en-US" dirty="0"/>
              <a:t> par le soleil?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82521-E6D8-0BF0-5CD4-FD482444DF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dirty="0"/>
              <a:t>A) Les vents </a:t>
            </a:r>
            <a:r>
              <a:rPr lang="en-US" dirty="0" err="1"/>
              <a:t>solaire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B) Les vents </a:t>
            </a:r>
            <a:r>
              <a:rPr lang="en-US" dirty="0" err="1"/>
              <a:t>nucluaire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C) Les vents </a:t>
            </a:r>
            <a:r>
              <a:rPr lang="en-US" dirty="0" err="1"/>
              <a:t>gazeux</a:t>
            </a:r>
          </a:p>
        </p:txBody>
      </p:sp>
      <p:pic>
        <p:nvPicPr>
          <p:cNvPr id="4" name="Picture 3" descr="Quelle est la température du Soleil ?">
            <a:extLst>
              <a:ext uri="{FF2B5EF4-FFF2-40B4-BE49-F238E27FC236}">
                <a16:creationId xmlns:a16="http://schemas.microsoft.com/office/drawing/2014/main" id="{F4470AE4-C03C-F477-8514-AA2E3C850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2211" y="1827362"/>
            <a:ext cx="4382218" cy="435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544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E5A70-25D7-C434-723E-46D4ADB3A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Quelle </a:t>
            </a:r>
            <a:r>
              <a:rPr lang="en-US" dirty="0" err="1"/>
              <a:t>est</a:t>
            </a:r>
            <a:r>
              <a:rPr lang="en-US" dirty="0"/>
              <a:t> le flux de matière </a:t>
            </a:r>
            <a:r>
              <a:rPr lang="en-US" dirty="0" err="1"/>
              <a:t>émise</a:t>
            </a:r>
            <a:r>
              <a:rPr lang="en-US" dirty="0"/>
              <a:t> par le soleil?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82521-E6D8-0BF0-5CD4-FD482444DF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dirty="0"/>
              <a:t>A) Les vents </a:t>
            </a:r>
            <a:r>
              <a:rPr lang="en-US" dirty="0" err="1"/>
              <a:t>solaire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B) Les vents </a:t>
            </a:r>
            <a:r>
              <a:rPr lang="en-US" dirty="0" err="1"/>
              <a:t>nucluaire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C) Les vents </a:t>
            </a:r>
            <a:r>
              <a:rPr lang="en-US" dirty="0" err="1"/>
              <a:t>gazeux</a:t>
            </a:r>
          </a:p>
        </p:txBody>
      </p:sp>
      <p:pic>
        <p:nvPicPr>
          <p:cNvPr id="4" name="Picture 3" descr="Quelle est la température du Soleil ?">
            <a:extLst>
              <a:ext uri="{FF2B5EF4-FFF2-40B4-BE49-F238E27FC236}">
                <a16:creationId xmlns:a16="http://schemas.microsoft.com/office/drawing/2014/main" id="{F4470AE4-C03C-F477-8514-AA2E3C850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2211" y="1827362"/>
            <a:ext cx="4382218" cy="4353464"/>
          </a:xfrm>
          <a:prstGeom prst="rect">
            <a:avLst/>
          </a:prstGeom>
        </p:spPr>
      </p:pic>
      <p:pic>
        <p:nvPicPr>
          <p:cNvPr id="6" name="Graphic 5" descr="Badge Tick1 with solid fill">
            <a:extLst>
              <a:ext uri="{FF2B5EF4-FFF2-40B4-BE49-F238E27FC236}">
                <a16:creationId xmlns:a16="http://schemas.microsoft.com/office/drawing/2014/main" id="{EEEF0081-7380-62EB-1772-501DD849A2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84762" y="215229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002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A8102-EB60-D578-0EAF-9FD21E84E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Quelle </a:t>
            </a:r>
            <a:r>
              <a:rPr lang="en-US" dirty="0" err="1"/>
              <a:t>est</a:t>
            </a:r>
            <a:r>
              <a:rPr lang="en-US" dirty="0"/>
              <a:t> le </a:t>
            </a:r>
            <a:r>
              <a:rPr lang="en-US" dirty="0" err="1"/>
              <a:t>diamètre</a:t>
            </a:r>
            <a:r>
              <a:rPr lang="en-US" dirty="0"/>
              <a:t> de Jupiter?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D5E84-B73F-8D07-FB1B-F50069D1F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A) 120 536 km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B) 51 118 km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C) 142 984 km</a:t>
            </a:r>
          </a:p>
        </p:txBody>
      </p:sp>
      <p:pic>
        <p:nvPicPr>
          <p:cNvPr id="4" name="Picture 3" descr="Jupiter (planète) - Vikidia, l'encyclopédie des 8-13 ans">
            <a:extLst>
              <a:ext uri="{FF2B5EF4-FFF2-40B4-BE49-F238E27FC236}">
                <a16:creationId xmlns:a16="http://schemas.microsoft.com/office/drawing/2014/main" id="{1DA5B4FC-5D39-449D-A14C-DC7706774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9031" y="1826823"/>
            <a:ext cx="4182014" cy="435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712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A8102-EB60-D578-0EAF-9FD21E84E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Quelle </a:t>
            </a:r>
            <a:r>
              <a:rPr lang="en-US" dirty="0" err="1"/>
              <a:t>est</a:t>
            </a:r>
            <a:r>
              <a:rPr lang="en-US" dirty="0"/>
              <a:t> le </a:t>
            </a:r>
            <a:r>
              <a:rPr lang="en-US" dirty="0" err="1"/>
              <a:t>diamètre</a:t>
            </a:r>
            <a:r>
              <a:rPr lang="en-US" dirty="0"/>
              <a:t> de Jupiter?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D5E84-B73F-8D07-FB1B-F50069D1F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A) 120 536 km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B) 51 118 km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C) 142 984 km</a:t>
            </a:r>
          </a:p>
        </p:txBody>
      </p:sp>
      <p:pic>
        <p:nvPicPr>
          <p:cNvPr id="4" name="Picture 3" descr="Jupiter (planète) - Vikidia, l'encyclopédie des 8-13 ans">
            <a:extLst>
              <a:ext uri="{FF2B5EF4-FFF2-40B4-BE49-F238E27FC236}">
                <a16:creationId xmlns:a16="http://schemas.microsoft.com/office/drawing/2014/main" id="{1DA5B4FC-5D39-449D-A14C-DC7706774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9031" y="1826823"/>
            <a:ext cx="4182014" cy="4354542"/>
          </a:xfrm>
          <a:prstGeom prst="rect">
            <a:avLst/>
          </a:prstGeom>
        </p:spPr>
      </p:pic>
      <p:pic>
        <p:nvPicPr>
          <p:cNvPr id="6" name="Graphic 5" descr="Badge Tick1 with solid fill">
            <a:extLst>
              <a:ext uri="{FF2B5EF4-FFF2-40B4-BE49-F238E27FC236}">
                <a16:creationId xmlns:a16="http://schemas.microsoft.com/office/drawing/2014/main" id="{BED0E0DC-8FDA-1665-8996-1ADA3ECE25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50875" y="527217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69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68D4B-53B2-E604-8D3E-0A2D764B8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Quelle </a:t>
            </a:r>
            <a:r>
              <a:rPr lang="en-US" dirty="0" err="1"/>
              <a:t>est</a:t>
            </a:r>
            <a:r>
              <a:rPr lang="en-US" dirty="0"/>
              <a:t> la lune la plus </a:t>
            </a:r>
            <a:r>
              <a:rPr lang="en-US" dirty="0" err="1"/>
              <a:t>grosse</a:t>
            </a:r>
            <a:r>
              <a:rPr lang="en-US" dirty="0"/>
              <a:t> du </a:t>
            </a:r>
            <a:r>
              <a:rPr lang="en-US" dirty="0" err="1"/>
              <a:t>système</a:t>
            </a:r>
            <a:r>
              <a:rPr lang="en-US" dirty="0"/>
              <a:t> </a:t>
            </a:r>
            <a:r>
              <a:rPr lang="en-US" dirty="0" err="1"/>
              <a:t>solaire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A4E66-2BB1-786F-AB0E-DC93913160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dirty="0"/>
              <a:t>A) Europe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B) </a:t>
            </a:r>
            <a:r>
              <a:rPr lang="en-US" dirty="0" err="1"/>
              <a:t>Ganymède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C) Titan</a:t>
            </a:r>
          </a:p>
        </p:txBody>
      </p:sp>
      <p:pic>
        <p:nvPicPr>
          <p:cNvPr id="4" name="Picture 3" descr="Ganymède (lune) — Wikipédia">
            <a:extLst>
              <a:ext uri="{FF2B5EF4-FFF2-40B4-BE49-F238E27FC236}">
                <a16:creationId xmlns:a16="http://schemas.microsoft.com/office/drawing/2014/main" id="{37BF834E-FB7B-572A-3B99-206C14255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5232" y="2064948"/>
            <a:ext cx="4165839" cy="412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606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68D4B-53B2-E604-8D3E-0A2D764B8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Quelle </a:t>
            </a:r>
            <a:r>
              <a:rPr lang="en-US" dirty="0" err="1"/>
              <a:t>est</a:t>
            </a:r>
            <a:r>
              <a:rPr lang="en-US" dirty="0"/>
              <a:t> la lune la plus </a:t>
            </a:r>
            <a:r>
              <a:rPr lang="en-US" dirty="0" err="1"/>
              <a:t>grosse</a:t>
            </a:r>
            <a:r>
              <a:rPr lang="en-US" dirty="0"/>
              <a:t> du </a:t>
            </a:r>
            <a:r>
              <a:rPr lang="en-US" dirty="0" err="1"/>
              <a:t>système</a:t>
            </a:r>
            <a:r>
              <a:rPr lang="en-US" dirty="0"/>
              <a:t> </a:t>
            </a:r>
            <a:r>
              <a:rPr lang="en-US" dirty="0" err="1"/>
              <a:t>solaire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A4E66-2BB1-786F-AB0E-DC93913160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dirty="0"/>
              <a:t>A) Europe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B) </a:t>
            </a:r>
            <a:r>
              <a:rPr lang="en-US" dirty="0" err="1"/>
              <a:t>Ganymède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C) Titan</a:t>
            </a:r>
          </a:p>
        </p:txBody>
      </p:sp>
      <p:pic>
        <p:nvPicPr>
          <p:cNvPr id="4" name="Picture 3" descr="Ganymède (lune) — Wikipédia">
            <a:extLst>
              <a:ext uri="{FF2B5EF4-FFF2-40B4-BE49-F238E27FC236}">
                <a16:creationId xmlns:a16="http://schemas.microsoft.com/office/drawing/2014/main" id="{37BF834E-FB7B-572A-3B99-206C14255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5232" y="2064948"/>
            <a:ext cx="4165839" cy="4122707"/>
          </a:xfrm>
          <a:prstGeom prst="rect">
            <a:avLst/>
          </a:prstGeom>
        </p:spPr>
      </p:pic>
      <p:pic>
        <p:nvPicPr>
          <p:cNvPr id="6" name="Graphic 5" descr="Badge Tick1 with solid fill">
            <a:extLst>
              <a:ext uri="{FF2B5EF4-FFF2-40B4-BE49-F238E27FC236}">
                <a16:creationId xmlns:a16="http://schemas.microsoft.com/office/drawing/2014/main" id="{259818A2-451D-423D-984F-06479A3D5A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65894" y="366191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7905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234</Words>
  <Application>Microsoft Office PowerPoint</Application>
  <PresentationFormat>Grand écran</PresentationFormat>
  <Paragraphs>91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office theme</vt:lpstr>
      <vt:lpstr>Les astres</vt:lpstr>
      <vt:lpstr>Quelle est la personne qui découvert la gravité?</vt:lpstr>
      <vt:lpstr>Quelle est la personne qui découvert la gravité?</vt:lpstr>
      <vt:lpstr>Quelle est le flux de matière émise par le soleil?</vt:lpstr>
      <vt:lpstr>Quelle est le flux de matière émise par le soleil?</vt:lpstr>
      <vt:lpstr>Quelle est le diamètre de Jupiter?</vt:lpstr>
      <vt:lpstr>Quelle est le diamètre de Jupiter?</vt:lpstr>
      <vt:lpstr>Quelle est la lune la plus grosse du système solaire?</vt:lpstr>
      <vt:lpstr>Quelle est la lune la plus grosse du système solaire?</vt:lpstr>
      <vt:lpstr>Quelle est la comète qui revient tous les 76 ans environ?</vt:lpstr>
      <vt:lpstr>Quelle est la comète qui revient tous les 76 ans environ?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alessard06 Alexy</dc:creator>
  <cp:lastModifiedBy>alessard06 Alexy</cp:lastModifiedBy>
  <cp:revision>181</cp:revision>
  <dcterms:created xsi:type="dcterms:W3CDTF">2024-04-05T13:16:47Z</dcterms:created>
  <dcterms:modified xsi:type="dcterms:W3CDTF">2024-04-10T18:06:31Z</dcterms:modified>
</cp:coreProperties>
</file>