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66033-8595-46A8-AB51-676DFD30F2FA}" v="230" dt="2023-02-13T14:49:30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>
                <a:cs typeface="Calibri Light"/>
              </a:rPr>
              <a:t>SSI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>
                <a:cs typeface="Calibri"/>
              </a:rPr>
              <a:t>Fait par Alexy Lessard</a:t>
            </a:r>
            <a:endParaRPr lang="en-US" sz="20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Rocket launch">
            <a:extLst>
              <a:ext uri="{FF2B5EF4-FFF2-40B4-BE49-F238E27FC236}">
                <a16:creationId xmlns:a16="http://schemas.microsoft.com/office/drawing/2014/main" id="{FBCCF0CB-2DF3-B07E-9C37-D55FF1497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172" r="1518" b="-3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DCAFC-FE83-4601-571A-7CF0FDFD9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cs typeface="Calibri"/>
              </a:rPr>
              <a:t>Quoi : </a:t>
            </a:r>
            <a:r>
              <a:rPr lang="en-US" sz="3600" dirty="0" err="1">
                <a:cs typeface="Calibri"/>
              </a:rPr>
              <a:t>une</a:t>
            </a:r>
            <a:r>
              <a:rPr lang="en-US" sz="3600" dirty="0">
                <a:cs typeface="Calibri"/>
              </a:rPr>
              <a:t> station </a:t>
            </a:r>
            <a:r>
              <a:rPr lang="en-US" sz="3600" dirty="0" err="1">
                <a:cs typeface="Calibri"/>
              </a:rPr>
              <a:t>spatiale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internationale</a:t>
            </a:r>
            <a:r>
              <a:rPr lang="en-US" sz="3600" dirty="0">
                <a:cs typeface="Calibri"/>
              </a:rPr>
              <a:t> qui </a:t>
            </a:r>
            <a:r>
              <a:rPr lang="en-US" sz="3600" dirty="0" err="1">
                <a:cs typeface="Calibri"/>
              </a:rPr>
              <a:t>sert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comme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laboratoire</a:t>
            </a:r>
            <a:r>
              <a:rPr lang="en-US" sz="3600" dirty="0">
                <a:cs typeface="Calibri"/>
              </a:rPr>
              <a:t> </a:t>
            </a:r>
            <a:r>
              <a:rPr lang="en-US" sz="3600" dirty="0" err="1">
                <a:cs typeface="Calibri"/>
              </a:rPr>
              <a:t>spatiale</a:t>
            </a:r>
            <a:r>
              <a:rPr lang="en-US" sz="3600" dirty="0">
                <a:cs typeface="Calibri"/>
              </a:rPr>
              <a:t>.</a:t>
            </a:r>
          </a:p>
          <a:p>
            <a:r>
              <a:rPr lang="en-US" sz="3600" dirty="0">
                <a:cs typeface="Calibri"/>
              </a:rPr>
              <a:t>Qui : NASA, </a:t>
            </a:r>
            <a:r>
              <a:rPr lang="en-US" sz="3600" dirty="0" err="1">
                <a:cs typeface="Calibri"/>
              </a:rPr>
              <a:t>Roscosmos</a:t>
            </a:r>
            <a:r>
              <a:rPr lang="en-US" sz="3600" dirty="0">
                <a:cs typeface="Calibri"/>
              </a:rPr>
              <a:t>, ESA, </a:t>
            </a:r>
            <a:r>
              <a:rPr lang="en-US" sz="3600" dirty="0" err="1">
                <a:cs typeface="Calibri"/>
              </a:rPr>
              <a:t>Jaxa</a:t>
            </a:r>
            <a:r>
              <a:rPr lang="en-US" sz="3600" dirty="0">
                <a:cs typeface="Calibri"/>
              </a:rPr>
              <a:t> et AXC</a:t>
            </a:r>
          </a:p>
          <a:p>
            <a:r>
              <a:rPr lang="en-US" sz="3600" dirty="0">
                <a:cs typeface="Calibri"/>
              </a:rPr>
              <a:t>Quand : (1998-         )</a:t>
            </a:r>
          </a:p>
          <a:p>
            <a:endParaRPr lang="en-US" sz="3600" dirty="0">
              <a:cs typeface="Calibri"/>
            </a:endParaRPr>
          </a:p>
        </p:txBody>
      </p:sp>
      <p:pic>
        <p:nvPicPr>
          <p:cNvPr id="4" name="Picture 4" descr="A picture containing satellite, seat&#10;&#10;Description automatically generated">
            <a:extLst>
              <a:ext uri="{FF2B5EF4-FFF2-40B4-BE49-F238E27FC236}">
                <a16:creationId xmlns:a16="http://schemas.microsoft.com/office/drawing/2014/main" id="{2CFCD415-A32D-FA2B-B2A5-A0191A4A7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890" y="4323900"/>
            <a:ext cx="3210823" cy="2307745"/>
          </a:xfrm>
          <a:prstGeom prst="rect">
            <a:avLst/>
          </a:prstGeom>
        </p:spPr>
      </p:pic>
      <p:pic>
        <p:nvPicPr>
          <p:cNvPr id="5" name="Picture 5" descr="A picture containing text, transport&#10;&#10;Description automatically generated">
            <a:extLst>
              <a:ext uri="{FF2B5EF4-FFF2-40B4-BE49-F238E27FC236}">
                <a16:creationId xmlns:a16="http://schemas.microsoft.com/office/drawing/2014/main" id="{5E9B117F-E420-41C5-1461-47CD0340CF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211" y="4326238"/>
            <a:ext cx="3085201" cy="2303073"/>
          </a:xfrm>
          <a:prstGeom prst="rect">
            <a:avLst/>
          </a:prstGeom>
        </p:spPr>
      </p:pic>
      <p:pic>
        <p:nvPicPr>
          <p:cNvPr id="6" name="Picture 6" descr="Logo, icon&#10;&#10;Description automatically generated">
            <a:extLst>
              <a:ext uri="{FF2B5EF4-FFF2-40B4-BE49-F238E27FC236}">
                <a16:creationId xmlns:a16="http://schemas.microsoft.com/office/drawing/2014/main" id="{6057DB91-B2A3-E32D-7E9F-4B10F67620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3645" y="3518439"/>
            <a:ext cx="1636144" cy="1359500"/>
          </a:xfrm>
          <a:prstGeom prst="rect">
            <a:avLst/>
          </a:prstGeom>
        </p:spPr>
      </p:pic>
      <p:pic>
        <p:nvPicPr>
          <p:cNvPr id="7" name="Picture 7" descr="Logo, icon&#10;&#10;Description automatically generated">
            <a:extLst>
              <a:ext uri="{FF2B5EF4-FFF2-40B4-BE49-F238E27FC236}">
                <a16:creationId xmlns:a16="http://schemas.microsoft.com/office/drawing/2014/main" id="{22C770B8-6ABF-2CE8-52B2-D4A6D44AAD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4513" y="3193212"/>
            <a:ext cx="1995578" cy="1995578"/>
          </a:xfrm>
          <a:prstGeom prst="rect">
            <a:avLst/>
          </a:prstGeom>
        </p:spPr>
      </p:pic>
      <p:pic>
        <p:nvPicPr>
          <p:cNvPr id="8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41A676B4-2B7B-2F94-E74C-16993E6787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8665" y="4871136"/>
            <a:ext cx="2426899" cy="1011992"/>
          </a:xfrm>
          <a:prstGeom prst="rect">
            <a:avLst/>
          </a:prstGeom>
        </p:spPr>
      </p:pic>
      <p:pic>
        <p:nvPicPr>
          <p:cNvPr id="9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7558519-E0D5-93F9-5432-898682801B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70286" y="5128583"/>
            <a:ext cx="15430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76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</Words>
  <Application>Microsoft Office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SSI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eleve</dc:creator>
  <cp:lastModifiedBy>CSBE</cp:lastModifiedBy>
  <cp:revision>91</cp:revision>
  <dcterms:created xsi:type="dcterms:W3CDTF">2023-02-13T14:19:16Z</dcterms:created>
  <dcterms:modified xsi:type="dcterms:W3CDTF">2023-02-13T14:57:21Z</dcterms:modified>
</cp:coreProperties>
</file>