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4867-7103-4025-B62B-C3DC7EF1F9CA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7170-3E02-4248-ACBF-DCFC80A30A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3353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4867-7103-4025-B62B-C3DC7EF1F9CA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7170-3E02-4248-ACBF-DCFC80A30A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8143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4867-7103-4025-B62B-C3DC7EF1F9CA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7170-3E02-4248-ACBF-DCFC80A30A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825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4867-7103-4025-B62B-C3DC7EF1F9CA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7170-3E02-4248-ACBF-DCFC80A30A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38478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4867-7103-4025-B62B-C3DC7EF1F9CA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7170-3E02-4248-ACBF-DCFC80A30A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1518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4867-7103-4025-B62B-C3DC7EF1F9CA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7170-3E02-4248-ACBF-DCFC80A30A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724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4867-7103-4025-B62B-C3DC7EF1F9CA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7170-3E02-4248-ACBF-DCFC80A30A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884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4867-7103-4025-B62B-C3DC7EF1F9CA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7170-3E02-4248-ACBF-DCFC80A30A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404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4867-7103-4025-B62B-C3DC7EF1F9CA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7170-3E02-4248-ACBF-DCFC80A30A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715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4867-7103-4025-B62B-C3DC7EF1F9CA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7170-3E02-4248-ACBF-DCFC80A30A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275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4867-7103-4025-B62B-C3DC7EF1F9CA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7170-3E02-4248-ACBF-DCFC80A30A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809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A4867-7103-4025-B62B-C3DC7EF1F9CA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D7170-3E02-4248-ACBF-DCFC80A30A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3769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Cycle de vie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</a:t>
            </a:r>
            <a:r>
              <a:rPr lang="fr-CA" dirty="0" err="1" smtClean="0"/>
              <a:t>Alexy</a:t>
            </a:r>
            <a:r>
              <a:rPr lang="fr-CA" dirty="0" smtClean="0"/>
              <a:t> Lessard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98194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Graine seiche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0161" y="2627396"/>
            <a:ext cx="2599429" cy="320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930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</a:t>
            </a:r>
            <a:r>
              <a:rPr lang="fr-CA" dirty="0" smtClean="0"/>
              <a:t>raine en germination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03432" y="2609915"/>
            <a:ext cx="2270704" cy="3419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75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 Plantule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90731" y="2316770"/>
            <a:ext cx="2432797" cy="389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81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 Plante avec feuille verte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30188" y="2595907"/>
            <a:ext cx="2400917" cy="329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5808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Grand écran</PresentationFormat>
  <Paragraphs>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Cycle de vie</vt:lpstr>
      <vt:lpstr>Graine seiche</vt:lpstr>
      <vt:lpstr>Graine en germination</vt:lpstr>
      <vt:lpstr> Plantule</vt:lpstr>
      <vt:lpstr> Plante avec feuille verte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de vie</dc:title>
  <dc:creator>CSBE</dc:creator>
  <cp:lastModifiedBy>CSBE</cp:lastModifiedBy>
  <cp:revision>1</cp:revision>
  <dcterms:created xsi:type="dcterms:W3CDTF">2023-02-13T18:12:48Z</dcterms:created>
  <dcterms:modified xsi:type="dcterms:W3CDTF">2023-02-13T18:13:09Z</dcterms:modified>
</cp:coreProperties>
</file>