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335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1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825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84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15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724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84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04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715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275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809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4867-7103-4025-B62B-C3DC7EF1F9CA}" type="datetimeFigureOut">
              <a:rPr lang="fr-CA" smtClean="0"/>
              <a:t>2023-02-13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7170-3E02-4248-ACBF-DCFC80A30A6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76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Cycle de vie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 smtClean="0"/>
              <a:t>Alexy</a:t>
            </a:r>
            <a:r>
              <a:rPr lang="fr-CA" dirty="0" smtClean="0"/>
              <a:t> Lessard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19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Graine seiche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0161" y="2627396"/>
            <a:ext cx="2599429" cy="320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3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</a:t>
            </a:r>
            <a:r>
              <a:rPr lang="fr-CA" dirty="0" smtClean="0"/>
              <a:t>raine en germination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3432" y="2609915"/>
            <a:ext cx="2270704" cy="341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 Plantule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0731" y="2316770"/>
            <a:ext cx="2432797" cy="389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 Plante avec feuille verte</a:t>
            </a:r>
            <a:endParaRPr lang="fr-CA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30188" y="2595907"/>
            <a:ext cx="2400917" cy="329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80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Grand écran</PresentationFormat>
  <Paragraphs>6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</vt:lpstr>
      <vt:lpstr>Graine seiche</vt:lpstr>
      <vt:lpstr>Graine en germination</vt:lpstr>
      <vt:lpstr> Plantule</vt:lpstr>
      <vt:lpstr> Plante avec feuille verte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</dc:title>
  <dc:creator>CSBE</dc:creator>
  <cp:lastModifiedBy>CSBE</cp:lastModifiedBy>
  <cp:revision>1</cp:revision>
  <dcterms:created xsi:type="dcterms:W3CDTF">2023-02-13T18:12:48Z</dcterms:created>
  <dcterms:modified xsi:type="dcterms:W3CDTF">2023-02-13T18:13:09Z</dcterms:modified>
</cp:coreProperties>
</file>