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7ECE1A-EB36-0D69-FCCB-140CFE0F10E3}" v="3" dt="2023-04-26T19:13:40.9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Hypatie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A6CC5-924D-49D7-BF3C-1EF6BDEFB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370" y="229738"/>
            <a:ext cx="10515600" cy="5932847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>
                <a:cs typeface="Calibri"/>
              </a:rPr>
              <a:t>Nom: </a:t>
            </a:r>
            <a:r>
              <a:rPr lang="en-US" dirty="0" err="1">
                <a:cs typeface="Calibri"/>
              </a:rPr>
              <a:t>Hypatie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Son Père: </a:t>
            </a:r>
            <a:r>
              <a:rPr lang="en-US" dirty="0" err="1">
                <a:cs typeface="Calibri"/>
              </a:rPr>
              <a:t>Théon</a:t>
            </a:r>
            <a:r>
              <a:rPr lang="en-US" dirty="0">
                <a:cs typeface="Calibri"/>
              </a:rPr>
              <a:t> Alexandrie</a:t>
            </a:r>
          </a:p>
          <a:p>
            <a:r>
              <a:rPr lang="en-US" dirty="0" err="1">
                <a:cs typeface="Calibri"/>
              </a:rPr>
              <a:t>Fonction</a:t>
            </a:r>
            <a:r>
              <a:rPr lang="fr-CA" dirty="0">
                <a:cs typeface="Calibri"/>
              </a:rPr>
              <a:t>: Les mathématique et l’astronomie</a:t>
            </a:r>
          </a:p>
          <a:p>
            <a:r>
              <a:rPr lang="fr-CA" dirty="0">
                <a:cs typeface="Calibri"/>
              </a:rPr>
              <a:t>Période de temps:335 à 400</a:t>
            </a:r>
          </a:p>
          <a:p>
            <a:r>
              <a:rPr lang="fr-CA" dirty="0">
                <a:cs typeface="Calibri"/>
              </a:rPr>
              <a:t>Localité: Alexandrie</a:t>
            </a:r>
          </a:p>
          <a:p>
            <a:r>
              <a:rPr lang="fr-CA" dirty="0">
                <a:cs typeface="Calibri"/>
              </a:rPr>
              <a:t>Elle enseigne: vulgarise math</a:t>
            </a:r>
          </a:p>
          <a:p>
            <a:r>
              <a:rPr lang="fr-CA" dirty="0">
                <a:cs typeface="Calibri"/>
              </a:rPr>
              <a:t>Prédécesseur: Archimède, Diophante, Euclide </a:t>
            </a:r>
          </a:p>
          <a:p>
            <a:r>
              <a:rPr lang="fr-CA" dirty="0"/>
              <a:t>Elle est considérée comme brillante</a:t>
            </a:r>
          </a:p>
          <a:p>
            <a:r>
              <a:rPr lang="fr-CA" dirty="0"/>
              <a:t> 5 phrases: </a:t>
            </a:r>
          </a:p>
          <a:p>
            <a:r>
              <a:rPr lang="fr-CA" dirty="0"/>
              <a:t>Faîtes preuve de vigilance</a:t>
            </a:r>
          </a:p>
          <a:p>
            <a:r>
              <a:rPr lang="fr-CA" dirty="0"/>
              <a:t>Vérifiez toutes les affirmation</a:t>
            </a:r>
          </a:p>
          <a:p>
            <a:r>
              <a:rPr lang="fr-CA" dirty="0"/>
              <a:t>Même un maitre peut se tromper</a:t>
            </a:r>
          </a:p>
          <a:p>
            <a:r>
              <a:rPr lang="fr-CA" dirty="0"/>
              <a:t>Sachez qu’il est toujours possible d’</a:t>
            </a:r>
            <a:r>
              <a:rPr lang="fr-CA"/>
              <a:t>amélo</a:t>
            </a:r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2516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66</Words>
  <Application>Microsoft Office PowerPoint</Application>
  <PresentationFormat>Grand écran</PresentationFormat>
  <Paragraphs>14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Hypatie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alessard06 Alexy</dc:creator>
  <cp:lastModifiedBy>alessard06 Alexy</cp:lastModifiedBy>
  <cp:revision>19</cp:revision>
  <dcterms:created xsi:type="dcterms:W3CDTF">2023-04-20T14:25:20Z</dcterms:created>
  <dcterms:modified xsi:type="dcterms:W3CDTF">2023-05-04T19:58:01Z</dcterms:modified>
</cp:coreProperties>
</file>